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6.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7.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8.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9.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media/audio1.bin" ContentType="audio/unknown"/>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700" r:id="rId3"/>
    <p:sldMasterId id="2147483727" r:id="rId4"/>
    <p:sldMasterId id="2147483752" r:id="rId5"/>
    <p:sldMasterId id="2147483776" r:id="rId6"/>
    <p:sldMasterId id="2147483791" r:id="rId7"/>
    <p:sldMasterId id="2147483803" r:id="rId8"/>
    <p:sldMasterId id="2147483815" r:id="rId9"/>
    <p:sldMasterId id="2147483827" r:id="rId10"/>
  </p:sldMasterIdLst>
  <p:notesMasterIdLst>
    <p:notesMasterId r:id="rId50"/>
  </p:notesMasterIdLst>
  <p:sldIdLst>
    <p:sldId id="331" r:id="rId11"/>
    <p:sldId id="332" r:id="rId12"/>
    <p:sldId id="334" r:id="rId13"/>
    <p:sldId id="333" r:id="rId14"/>
    <p:sldId id="335" r:id="rId15"/>
    <p:sldId id="260" r:id="rId16"/>
    <p:sldId id="261" r:id="rId17"/>
    <p:sldId id="291" r:id="rId18"/>
    <p:sldId id="262" r:id="rId19"/>
    <p:sldId id="336" r:id="rId20"/>
    <p:sldId id="269" r:id="rId21"/>
    <p:sldId id="337" r:id="rId22"/>
    <p:sldId id="338" r:id="rId23"/>
    <p:sldId id="307" r:id="rId24"/>
    <p:sldId id="339" r:id="rId25"/>
    <p:sldId id="340" r:id="rId26"/>
    <p:sldId id="341" r:id="rId27"/>
    <p:sldId id="342" r:id="rId28"/>
    <p:sldId id="345" r:id="rId29"/>
    <p:sldId id="306" r:id="rId30"/>
    <p:sldId id="280" r:id="rId31"/>
    <p:sldId id="264" r:id="rId32"/>
    <p:sldId id="346" r:id="rId33"/>
    <p:sldId id="347" r:id="rId34"/>
    <p:sldId id="348" r:id="rId35"/>
    <p:sldId id="302" r:id="rId36"/>
    <p:sldId id="286" r:id="rId37"/>
    <p:sldId id="284" r:id="rId38"/>
    <p:sldId id="330" r:id="rId39"/>
    <p:sldId id="349" r:id="rId40"/>
    <p:sldId id="350" r:id="rId41"/>
    <p:sldId id="351" r:id="rId42"/>
    <p:sldId id="353" r:id="rId43"/>
    <p:sldId id="356" r:id="rId44"/>
    <p:sldId id="352" r:id="rId45"/>
    <p:sldId id="354" r:id="rId46"/>
    <p:sldId id="355" r:id="rId47"/>
    <p:sldId id="327" r:id="rId48"/>
    <p:sldId id="303" r:id="rId4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918" autoAdjust="0"/>
  </p:normalViewPr>
  <p:slideViewPr>
    <p:cSldViewPr>
      <p:cViewPr>
        <p:scale>
          <a:sx n="80" d="100"/>
          <a:sy n="80" d="100"/>
        </p:scale>
        <p:origin x="-990" y="420"/>
      </p:cViewPr>
      <p:guideLst>
        <p:guide orient="horz" pos="2160"/>
        <p:guide pos="2880"/>
      </p:guideLst>
    </p:cSldViewPr>
  </p:slideViewPr>
  <p:notesTextViewPr>
    <p:cViewPr>
      <p:scale>
        <a:sx n="1" d="1"/>
        <a:sy n="1" d="1"/>
      </p:scale>
      <p:origin x="0" y="0"/>
    </p:cViewPr>
  </p:notesTextViewPr>
  <p:sorterViewPr>
    <p:cViewPr>
      <p:scale>
        <a:sx n="80" d="100"/>
        <a:sy n="80" d="100"/>
      </p:scale>
      <p:origin x="0" y="3144"/>
    </p:cViewPr>
  </p:sorterViewPr>
  <p:notesViewPr>
    <p:cSldViewPr>
      <p:cViewPr varScale="1">
        <p:scale>
          <a:sx n="50" d="100"/>
          <a:sy n="50" d="100"/>
        </p:scale>
        <p:origin x="-2802" y="-10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8" Type="http://schemas.openxmlformats.org/officeDocument/2006/relationships/slideMaster" Target="slideMasters/slideMaster8.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0E385D-4FB3-452B-AE03-9D51B9E952CA}" type="doc">
      <dgm:prSet loTypeId="urn:microsoft.com/office/officeart/2005/8/layout/gear1" loCatId="cycle" qsTypeId="urn:microsoft.com/office/officeart/2005/8/quickstyle/3d2" qsCatId="3D" csTypeId="urn:microsoft.com/office/officeart/2005/8/colors/colorful1#7" csCatId="colorful" phldr="1"/>
      <dgm:spPr>
        <a:scene3d>
          <a:camera prst="perspectiveContrastingLeftFacing" fov="4800000">
            <a:rot lat="278535" lon="2056726" rev="21284397"/>
          </a:camera>
          <a:lightRig rig="flood" dir="t">
            <a:rot lat="0" lon="0" rev="13800000"/>
          </a:lightRig>
        </a:scene3d>
      </dgm:spPr>
    </dgm:pt>
    <dgm:pt modelId="{1685D353-118F-4280-8869-18AE44A5CB17}">
      <dgm:prSet phldrT="[Text]" custT="1"/>
      <dgm:spPr>
        <a:ln>
          <a:noFill/>
        </a:ln>
        <a:effectLst>
          <a:outerShdw blurRad="184150" dist="241300" dir="11520000" sx="110000" sy="110000" algn="ctr">
            <a:srgbClr val="000000">
              <a:alpha val="18000"/>
            </a:srgbClr>
          </a:outerShdw>
        </a:effectLst>
        <a:sp3d extrusionH="107950" prstMaterial="plastic">
          <a:bevelT w="82550" h="63500" prst="divot"/>
          <a:bevelB/>
        </a:sp3d>
      </dgm:spPr>
      <dgm:t>
        <a:bodyPr/>
        <a:lstStyle/>
        <a:p>
          <a:r>
            <a:rPr lang="en-US" sz="3200" dirty="0" smtClean="0"/>
            <a:t>Stage 3 7-12</a:t>
          </a:r>
        </a:p>
      </dgm:t>
    </dgm:pt>
    <dgm:pt modelId="{DE67F068-DE10-4ED2-9E3E-8AE1F62FA9C2}" type="parTrans" cxnId="{25F51065-71B8-4C5A-A30C-B02795AD83BB}">
      <dgm:prSet/>
      <dgm:spPr/>
      <dgm:t>
        <a:bodyPr/>
        <a:lstStyle/>
        <a:p>
          <a:endParaRPr lang="en-US"/>
        </a:p>
      </dgm:t>
    </dgm:pt>
    <dgm:pt modelId="{DA21D61F-BCB2-4F8F-A389-E18408C0BC69}" type="sibTrans" cxnId="{25F51065-71B8-4C5A-A30C-B02795AD83BB}">
      <dgm:prSet/>
      <dgm:spPr>
        <a:ln>
          <a:noFill/>
        </a:ln>
        <a:effectLst>
          <a:outerShdw blurRad="184150" dist="241300" dir="11520000" sx="110000" sy="110000" algn="ctr">
            <a:srgbClr val="000000">
              <a:alpha val="18000"/>
            </a:srgbClr>
          </a:outerShdw>
        </a:effectLst>
        <a:sp3d z="-70000" extrusionH="57150" prstMaterial="plastic">
          <a:bevelT w="31750" h="25400" prst="divot"/>
          <a:bevelB w="50800" h="44450"/>
        </a:sp3d>
      </dgm:spPr>
      <dgm:t>
        <a:bodyPr/>
        <a:lstStyle/>
        <a:p>
          <a:endParaRPr lang="en-US"/>
        </a:p>
      </dgm:t>
    </dgm:pt>
    <dgm:pt modelId="{DE276109-1D9E-4810-904B-AF3118A37095}">
      <dgm:prSet phldrT="[Text]"/>
      <dgm:spPr>
        <a:ln>
          <a:noFill/>
        </a:ln>
        <a:effectLst>
          <a:outerShdw blurRad="184150" dist="241300" dir="11520000" sx="110000" sy="110000" algn="ctr">
            <a:srgbClr val="000000">
              <a:alpha val="18000"/>
            </a:srgbClr>
          </a:outerShdw>
        </a:effectLst>
        <a:sp3d extrusionH="107950" prstMaterial="plastic">
          <a:bevelT w="82550" h="63500" prst="divot"/>
          <a:bevelB/>
        </a:sp3d>
      </dgm:spPr>
      <dgm:t>
        <a:bodyPr/>
        <a:lstStyle/>
        <a:p>
          <a:r>
            <a:rPr lang="en-US" dirty="0" smtClean="0"/>
            <a:t>Stage 2 </a:t>
          </a:r>
        </a:p>
        <a:p>
          <a:r>
            <a:rPr lang="en-US" dirty="0" smtClean="0"/>
            <a:t>4-6</a:t>
          </a:r>
          <a:endParaRPr lang="en-US" dirty="0"/>
        </a:p>
      </dgm:t>
    </dgm:pt>
    <dgm:pt modelId="{FE2C4081-63EA-4F1A-90BD-08634DA3F2A4}" type="parTrans" cxnId="{54B4D348-7467-4E63-B5B3-6E29CCDA2844}">
      <dgm:prSet/>
      <dgm:spPr/>
      <dgm:t>
        <a:bodyPr/>
        <a:lstStyle/>
        <a:p>
          <a:endParaRPr lang="en-US"/>
        </a:p>
      </dgm:t>
    </dgm:pt>
    <dgm:pt modelId="{0A930F62-6D4B-489F-A0A7-414442A622B4}" type="sibTrans" cxnId="{54B4D348-7467-4E63-B5B3-6E29CCDA2844}">
      <dgm:prSet/>
      <dgm:spPr>
        <a:ln>
          <a:noFill/>
        </a:ln>
        <a:effectLst>
          <a:outerShdw blurRad="184150" dist="241300" dir="11520000" sx="110000" sy="110000" algn="ctr">
            <a:srgbClr val="000000">
              <a:alpha val="18000"/>
            </a:srgbClr>
          </a:outerShdw>
        </a:effectLst>
        <a:sp3d z="-70000" extrusionH="50800" prstMaterial="plastic">
          <a:bevelT w="31750" h="25400" prst="divot"/>
          <a:bevelB w="50800" h="44450"/>
        </a:sp3d>
      </dgm:spPr>
      <dgm:t>
        <a:bodyPr/>
        <a:lstStyle/>
        <a:p>
          <a:endParaRPr lang="en-US"/>
        </a:p>
      </dgm:t>
    </dgm:pt>
    <dgm:pt modelId="{3224B062-3342-4EB8-8B74-C1CCEF951E45}">
      <dgm:prSet phldrT="[Text]"/>
      <dgm:spPr>
        <a:ln>
          <a:noFill/>
        </a:ln>
        <a:effectLst>
          <a:outerShdw blurRad="184150" dist="241300" dir="11520000" sx="110000" sy="110000" algn="ctr">
            <a:srgbClr val="000000">
              <a:alpha val="18000"/>
            </a:srgbClr>
          </a:outerShdw>
        </a:effectLst>
        <a:sp3d extrusionH="107950" prstMaterial="plastic">
          <a:bevelT w="82550" h="63500" prst="divot"/>
          <a:bevelB/>
        </a:sp3d>
      </dgm:spPr>
      <dgm:t>
        <a:bodyPr/>
        <a:lstStyle/>
        <a:p>
          <a:r>
            <a:rPr lang="en-US" dirty="0" smtClean="0"/>
            <a:t>Stage 1</a:t>
          </a:r>
        </a:p>
        <a:p>
          <a:r>
            <a:rPr lang="en-US" dirty="0" smtClean="0"/>
            <a:t>K-3</a:t>
          </a:r>
          <a:endParaRPr lang="en-US" dirty="0"/>
        </a:p>
      </dgm:t>
    </dgm:pt>
    <dgm:pt modelId="{9006675A-9E8F-47E4-B3B0-D66AD68E8405}" type="parTrans" cxnId="{D2028D5A-7A0D-458F-AA0C-87E3192E00BA}">
      <dgm:prSet/>
      <dgm:spPr/>
      <dgm:t>
        <a:bodyPr/>
        <a:lstStyle/>
        <a:p>
          <a:endParaRPr lang="en-US"/>
        </a:p>
      </dgm:t>
    </dgm:pt>
    <dgm:pt modelId="{4987170A-7596-4ED8-A382-56A48A2F8A4A}" type="sibTrans" cxnId="{D2028D5A-7A0D-458F-AA0C-87E3192E00BA}">
      <dgm:prSet/>
      <dgm:spPr>
        <a:ln>
          <a:noFill/>
        </a:ln>
        <a:effectLst>
          <a:outerShdw blurRad="184150" dist="241300" dir="11520000" sx="110000" sy="110000" algn="ctr">
            <a:srgbClr val="000000">
              <a:alpha val="18000"/>
            </a:srgbClr>
          </a:outerShdw>
        </a:effectLst>
        <a:sp3d z="-70000" extrusionH="50800" prstMaterial="plastic">
          <a:bevelT w="31750" h="25400" prst="divot"/>
          <a:bevelB w="50800" h="44450"/>
        </a:sp3d>
      </dgm:spPr>
      <dgm:t>
        <a:bodyPr/>
        <a:lstStyle/>
        <a:p>
          <a:endParaRPr lang="en-US"/>
        </a:p>
      </dgm:t>
    </dgm:pt>
    <dgm:pt modelId="{A63773EF-BFF5-4223-8D44-64F7948B387E}" type="pres">
      <dgm:prSet presAssocID="{0C0E385D-4FB3-452B-AE03-9D51B9E952CA}" presName="composite" presStyleCnt="0">
        <dgm:presLayoutVars>
          <dgm:chMax val="3"/>
          <dgm:animLvl val="lvl"/>
          <dgm:resizeHandles val="exact"/>
        </dgm:presLayoutVars>
      </dgm:prSet>
      <dgm:spPr/>
    </dgm:pt>
    <dgm:pt modelId="{F782AE0D-B749-410F-856C-06A593A81F8F}" type="pres">
      <dgm:prSet presAssocID="{1685D353-118F-4280-8869-18AE44A5CB17}" presName="gear1" presStyleLbl="node1" presStyleIdx="0" presStyleCnt="3">
        <dgm:presLayoutVars>
          <dgm:chMax val="1"/>
          <dgm:bulletEnabled val="1"/>
        </dgm:presLayoutVars>
      </dgm:prSet>
      <dgm:spPr/>
      <dgm:t>
        <a:bodyPr/>
        <a:lstStyle/>
        <a:p>
          <a:endParaRPr lang="en-US"/>
        </a:p>
      </dgm:t>
    </dgm:pt>
    <dgm:pt modelId="{E7F8686C-46CF-4EE0-BA97-332755BEFF9F}" type="pres">
      <dgm:prSet presAssocID="{1685D353-118F-4280-8869-18AE44A5CB17}" presName="gear1srcNode" presStyleLbl="node1" presStyleIdx="0" presStyleCnt="3"/>
      <dgm:spPr/>
      <dgm:t>
        <a:bodyPr/>
        <a:lstStyle/>
        <a:p>
          <a:endParaRPr lang="en-US"/>
        </a:p>
      </dgm:t>
    </dgm:pt>
    <dgm:pt modelId="{36A05BFF-736B-411D-8023-7C9A167EC611}" type="pres">
      <dgm:prSet presAssocID="{1685D353-118F-4280-8869-18AE44A5CB17}" presName="gear1dstNode" presStyleLbl="node1" presStyleIdx="0" presStyleCnt="3"/>
      <dgm:spPr/>
      <dgm:t>
        <a:bodyPr/>
        <a:lstStyle/>
        <a:p>
          <a:endParaRPr lang="en-US"/>
        </a:p>
      </dgm:t>
    </dgm:pt>
    <dgm:pt modelId="{FC46E723-3ED8-46C4-A2CB-54F0B1809519}" type="pres">
      <dgm:prSet presAssocID="{DE276109-1D9E-4810-904B-AF3118A37095}" presName="gear2" presStyleLbl="node1" presStyleIdx="1" presStyleCnt="3">
        <dgm:presLayoutVars>
          <dgm:chMax val="1"/>
          <dgm:bulletEnabled val="1"/>
        </dgm:presLayoutVars>
      </dgm:prSet>
      <dgm:spPr/>
      <dgm:t>
        <a:bodyPr/>
        <a:lstStyle/>
        <a:p>
          <a:endParaRPr lang="en-US"/>
        </a:p>
      </dgm:t>
    </dgm:pt>
    <dgm:pt modelId="{F8CF1A5C-C9D6-4A79-9DA1-0C92015F73EF}" type="pres">
      <dgm:prSet presAssocID="{DE276109-1D9E-4810-904B-AF3118A37095}" presName="gear2srcNode" presStyleLbl="node1" presStyleIdx="1" presStyleCnt="3"/>
      <dgm:spPr/>
      <dgm:t>
        <a:bodyPr/>
        <a:lstStyle/>
        <a:p>
          <a:endParaRPr lang="en-US"/>
        </a:p>
      </dgm:t>
    </dgm:pt>
    <dgm:pt modelId="{861238B3-3825-454C-A8B0-3F56662B7A81}" type="pres">
      <dgm:prSet presAssocID="{DE276109-1D9E-4810-904B-AF3118A37095}" presName="gear2dstNode" presStyleLbl="node1" presStyleIdx="1" presStyleCnt="3"/>
      <dgm:spPr/>
      <dgm:t>
        <a:bodyPr/>
        <a:lstStyle/>
        <a:p>
          <a:endParaRPr lang="en-US"/>
        </a:p>
      </dgm:t>
    </dgm:pt>
    <dgm:pt modelId="{798037BA-0181-419D-86AD-08F90EEC7039}" type="pres">
      <dgm:prSet presAssocID="{3224B062-3342-4EB8-8B74-C1CCEF951E45}" presName="gear3" presStyleLbl="node1" presStyleIdx="2" presStyleCnt="3"/>
      <dgm:spPr/>
      <dgm:t>
        <a:bodyPr/>
        <a:lstStyle/>
        <a:p>
          <a:endParaRPr lang="en-US"/>
        </a:p>
      </dgm:t>
    </dgm:pt>
    <dgm:pt modelId="{3A9D9891-D15D-4545-B1D7-7BBB07BB1934}" type="pres">
      <dgm:prSet presAssocID="{3224B062-3342-4EB8-8B74-C1CCEF951E45}" presName="gear3tx" presStyleLbl="node1" presStyleIdx="2" presStyleCnt="3">
        <dgm:presLayoutVars>
          <dgm:chMax val="1"/>
          <dgm:bulletEnabled val="1"/>
        </dgm:presLayoutVars>
      </dgm:prSet>
      <dgm:spPr/>
      <dgm:t>
        <a:bodyPr/>
        <a:lstStyle/>
        <a:p>
          <a:endParaRPr lang="en-US"/>
        </a:p>
      </dgm:t>
    </dgm:pt>
    <dgm:pt modelId="{7D8ACB4F-56FE-41B2-AC3B-366334D6FAF7}" type="pres">
      <dgm:prSet presAssocID="{3224B062-3342-4EB8-8B74-C1CCEF951E45}" presName="gear3srcNode" presStyleLbl="node1" presStyleIdx="2" presStyleCnt="3"/>
      <dgm:spPr/>
      <dgm:t>
        <a:bodyPr/>
        <a:lstStyle/>
        <a:p>
          <a:endParaRPr lang="en-US"/>
        </a:p>
      </dgm:t>
    </dgm:pt>
    <dgm:pt modelId="{A8FCEF19-2634-4E14-92B5-FC90BEC91BA3}" type="pres">
      <dgm:prSet presAssocID="{3224B062-3342-4EB8-8B74-C1CCEF951E45}" presName="gear3dstNode" presStyleLbl="node1" presStyleIdx="2" presStyleCnt="3"/>
      <dgm:spPr/>
      <dgm:t>
        <a:bodyPr/>
        <a:lstStyle/>
        <a:p>
          <a:endParaRPr lang="en-US"/>
        </a:p>
      </dgm:t>
    </dgm:pt>
    <dgm:pt modelId="{38AF57D2-FC23-4BE8-858F-0456EA801B28}" type="pres">
      <dgm:prSet presAssocID="{DA21D61F-BCB2-4F8F-A389-E18408C0BC69}" presName="connector1" presStyleLbl="sibTrans2D1" presStyleIdx="0" presStyleCnt="3"/>
      <dgm:spPr/>
      <dgm:t>
        <a:bodyPr/>
        <a:lstStyle/>
        <a:p>
          <a:endParaRPr lang="en-US"/>
        </a:p>
      </dgm:t>
    </dgm:pt>
    <dgm:pt modelId="{A185B8E8-6E29-4303-AC73-014CD1537843}" type="pres">
      <dgm:prSet presAssocID="{0A930F62-6D4B-489F-A0A7-414442A622B4}" presName="connector2" presStyleLbl="sibTrans2D1" presStyleIdx="1" presStyleCnt="3"/>
      <dgm:spPr/>
      <dgm:t>
        <a:bodyPr/>
        <a:lstStyle/>
        <a:p>
          <a:endParaRPr lang="en-US"/>
        </a:p>
      </dgm:t>
    </dgm:pt>
    <dgm:pt modelId="{C268F19F-64BC-4B49-BE35-DAACC0BAB26E}" type="pres">
      <dgm:prSet presAssocID="{4987170A-7596-4ED8-A382-56A48A2F8A4A}" presName="connector3" presStyleLbl="sibTrans2D1" presStyleIdx="2" presStyleCnt="3"/>
      <dgm:spPr/>
      <dgm:t>
        <a:bodyPr/>
        <a:lstStyle/>
        <a:p>
          <a:endParaRPr lang="en-US"/>
        </a:p>
      </dgm:t>
    </dgm:pt>
  </dgm:ptLst>
  <dgm:cxnLst>
    <dgm:cxn modelId="{20464A2A-3931-4EA7-94AD-8403146B1EFA}" type="presOf" srcId="{DA21D61F-BCB2-4F8F-A389-E18408C0BC69}" destId="{38AF57D2-FC23-4BE8-858F-0456EA801B28}" srcOrd="0" destOrd="0" presId="urn:microsoft.com/office/officeart/2005/8/layout/gear1"/>
    <dgm:cxn modelId="{D258621B-D46B-434F-A327-3A9989ADC5E2}" type="presOf" srcId="{1685D353-118F-4280-8869-18AE44A5CB17}" destId="{E7F8686C-46CF-4EE0-BA97-332755BEFF9F}" srcOrd="1" destOrd="0" presId="urn:microsoft.com/office/officeart/2005/8/layout/gear1"/>
    <dgm:cxn modelId="{AFD18DD3-C5DE-48D0-A664-9EA46BF1E308}" type="presOf" srcId="{DE276109-1D9E-4810-904B-AF3118A37095}" destId="{FC46E723-3ED8-46C4-A2CB-54F0B1809519}" srcOrd="0" destOrd="0" presId="urn:microsoft.com/office/officeart/2005/8/layout/gear1"/>
    <dgm:cxn modelId="{13C97874-1C45-4796-ABEF-32BD25B10FAD}" type="presOf" srcId="{4987170A-7596-4ED8-A382-56A48A2F8A4A}" destId="{C268F19F-64BC-4B49-BE35-DAACC0BAB26E}" srcOrd="0" destOrd="0" presId="urn:microsoft.com/office/officeart/2005/8/layout/gear1"/>
    <dgm:cxn modelId="{E8789000-4CFB-4BF5-9D32-392FE60E6584}" type="presOf" srcId="{3224B062-3342-4EB8-8B74-C1CCEF951E45}" destId="{A8FCEF19-2634-4E14-92B5-FC90BEC91BA3}" srcOrd="3" destOrd="0" presId="urn:microsoft.com/office/officeart/2005/8/layout/gear1"/>
    <dgm:cxn modelId="{C6157C00-C3CE-4FB9-94AC-31A96B9E3CAB}" type="presOf" srcId="{1685D353-118F-4280-8869-18AE44A5CB17}" destId="{F782AE0D-B749-410F-856C-06A593A81F8F}" srcOrd="0" destOrd="0" presId="urn:microsoft.com/office/officeart/2005/8/layout/gear1"/>
    <dgm:cxn modelId="{596DA4BE-5388-498A-8CC1-B7EEB21885D6}" type="presOf" srcId="{DE276109-1D9E-4810-904B-AF3118A37095}" destId="{F8CF1A5C-C9D6-4A79-9DA1-0C92015F73EF}" srcOrd="1" destOrd="0" presId="urn:microsoft.com/office/officeart/2005/8/layout/gear1"/>
    <dgm:cxn modelId="{A6903511-D5CE-4186-80C9-EDC79FF17BE0}" type="presOf" srcId="{3224B062-3342-4EB8-8B74-C1CCEF951E45}" destId="{3A9D9891-D15D-4545-B1D7-7BBB07BB1934}" srcOrd="1" destOrd="0" presId="urn:microsoft.com/office/officeart/2005/8/layout/gear1"/>
    <dgm:cxn modelId="{6DA9C60A-55E7-4435-9BCA-ED8B2617F5A5}" type="presOf" srcId="{3224B062-3342-4EB8-8B74-C1CCEF951E45}" destId="{798037BA-0181-419D-86AD-08F90EEC7039}" srcOrd="0" destOrd="0" presId="urn:microsoft.com/office/officeart/2005/8/layout/gear1"/>
    <dgm:cxn modelId="{25F51065-71B8-4C5A-A30C-B02795AD83BB}" srcId="{0C0E385D-4FB3-452B-AE03-9D51B9E952CA}" destId="{1685D353-118F-4280-8869-18AE44A5CB17}" srcOrd="0" destOrd="0" parTransId="{DE67F068-DE10-4ED2-9E3E-8AE1F62FA9C2}" sibTransId="{DA21D61F-BCB2-4F8F-A389-E18408C0BC69}"/>
    <dgm:cxn modelId="{541DAC98-358E-489E-911D-6B82E3310E1A}" type="presOf" srcId="{0A930F62-6D4B-489F-A0A7-414442A622B4}" destId="{A185B8E8-6E29-4303-AC73-014CD1537843}" srcOrd="0" destOrd="0" presId="urn:microsoft.com/office/officeart/2005/8/layout/gear1"/>
    <dgm:cxn modelId="{D2028D5A-7A0D-458F-AA0C-87E3192E00BA}" srcId="{0C0E385D-4FB3-452B-AE03-9D51B9E952CA}" destId="{3224B062-3342-4EB8-8B74-C1CCEF951E45}" srcOrd="2" destOrd="0" parTransId="{9006675A-9E8F-47E4-B3B0-D66AD68E8405}" sibTransId="{4987170A-7596-4ED8-A382-56A48A2F8A4A}"/>
    <dgm:cxn modelId="{16CE411C-DA8E-4D9B-9233-A5B284016607}" type="presOf" srcId="{3224B062-3342-4EB8-8B74-C1CCEF951E45}" destId="{7D8ACB4F-56FE-41B2-AC3B-366334D6FAF7}" srcOrd="2" destOrd="0" presId="urn:microsoft.com/office/officeart/2005/8/layout/gear1"/>
    <dgm:cxn modelId="{F614B127-98EE-4526-A54B-3B98A9430079}" type="presOf" srcId="{DE276109-1D9E-4810-904B-AF3118A37095}" destId="{861238B3-3825-454C-A8B0-3F56662B7A81}" srcOrd="2" destOrd="0" presId="urn:microsoft.com/office/officeart/2005/8/layout/gear1"/>
    <dgm:cxn modelId="{ED60F3B6-1C8E-455E-B3A3-939FB57B926E}" type="presOf" srcId="{1685D353-118F-4280-8869-18AE44A5CB17}" destId="{36A05BFF-736B-411D-8023-7C9A167EC611}" srcOrd="2" destOrd="0" presId="urn:microsoft.com/office/officeart/2005/8/layout/gear1"/>
    <dgm:cxn modelId="{194E0B7B-34D2-4516-AA12-4024F4A5430F}" type="presOf" srcId="{0C0E385D-4FB3-452B-AE03-9D51B9E952CA}" destId="{A63773EF-BFF5-4223-8D44-64F7948B387E}" srcOrd="0" destOrd="0" presId="urn:microsoft.com/office/officeart/2005/8/layout/gear1"/>
    <dgm:cxn modelId="{54B4D348-7467-4E63-B5B3-6E29CCDA2844}" srcId="{0C0E385D-4FB3-452B-AE03-9D51B9E952CA}" destId="{DE276109-1D9E-4810-904B-AF3118A37095}" srcOrd="1" destOrd="0" parTransId="{FE2C4081-63EA-4F1A-90BD-08634DA3F2A4}" sibTransId="{0A930F62-6D4B-489F-A0A7-414442A622B4}"/>
    <dgm:cxn modelId="{CD4EFD18-175D-4488-82D0-496BB4859750}" type="presParOf" srcId="{A63773EF-BFF5-4223-8D44-64F7948B387E}" destId="{F782AE0D-B749-410F-856C-06A593A81F8F}" srcOrd="0" destOrd="0" presId="urn:microsoft.com/office/officeart/2005/8/layout/gear1"/>
    <dgm:cxn modelId="{D2562CEA-EAFC-41F5-B5E1-C97D3022D3EA}" type="presParOf" srcId="{A63773EF-BFF5-4223-8D44-64F7948B387E}" destId="{E7F8686C-46CF-4EE0-BA97-332755BEFF9F}" srcOrd="1" destOrd="0" presId="urn:microsoft.com/office/officeart/2005/8/layout/gear1"/>
    <dgm:cxn modelId="{9B3E97D1-BCDA-48D3-A337-88B1BB8D53C0}" type="presParOf" srcId="{A63773EF-BFF5-4223-8D44-64F7948B387E}" destId="{36A05BFF-736B-411D-8023-7C9A167EC611}" srcOrd="2" destOrd="0" presId="urn:microsoft.com/office/officeart/2005/8/layout/gear1"/>
    <dgm:cxn modelId="{4EDFC9AE-68CA-42AC-9A30-AFF32BC67A67}" type="presParOf" srcId="{A63773EF-BFF5-4223-8D44-64F7948B387E}" destId="{FC46E723-3ED8-46C4-A2CB-54F0B1809519}" srcOrd="3" destOrd="0" presId="urn:microsoft.com/office/officeart/2005/8/layout/gear1"/>
    <dgm:cxn modelId="{25219B96-E055-4D09-B946-018DBE88C169}" type="presParOf" srcId="{A63773EF-BFF5-4223-8D44-64F7948B387E}" destId="{F8CF1A5C-C9D6-4A79-9DA1-0C92015F73EF}" srcOrd="4" destOrd="0" presId="urn:microsoft.com/office/officeart/2005/8/layout/gear1"/>
    <dgm:cxn modelId="{1166E568-ABF3-4892-AA7D-20E8604BB74E}" type="presParOf" srcId="{A63773EF-BFF5-4223-8D44-64F7948B387E}" destId="{861238B3-3825-454C-A8B0-3F56662B7A81}" srcOrd="5" destOrd="0" presId="urn:microsoft.com/office/officeart/2005/8/layout/gear1"/>
    <dgm:cxn modelId="{DFF617C3-9609-452C-A7B1-5CA79A70F0C3}" type="presParOf" srcId="{A63773EF-BFF5-4223-8D44-64F7948B387E}" destId="{798037BA-0181-419D-86AD-08F90EEC7039}" srcOrd="6" destOrd="0" presId="urn:microsoft.com/office/officeart/2005/8/layout/gear1"/>
    <dgm:cxn modelId="{ED966E0A-B4D1-42B1-9528-3E376C293857}" type="presParOf" srcId="{A63773EF-BFF5-4223-8D44-64F7948B387E}" destId="{3A9D9891-D15D-4545-B1D7-7BBB07BB1934}" srcOrd="7" destOrd="0" presId="urn:microsoft.com/office/officeart/2005/8/layout/gear1"/>
    <dgm:cxn modelId="{6C861071-7858-4258-A8DC-A45A5162817D}" type="presParOf" srcId="{A63773EF-BFF5-4223-8D44-64F7948B387E}" destId="{7D8ACB4F-56FE-41B2-AC3B-366334D6FAF7}" srcOrd="8" destOrd="0" presId="urn:microsoft.com/office/officeart/2005/8/layout/gear1"/>
    <dgm:cxn modelId="{149C8F72-5E30-42A9-810E-EDC3BC8FCEFE}" type="presParOf" srcId="{A63773EF-BFF5-4223-8D44-64F7948B387E}" destId="{A8FCEF19-2634-4E14-92B5-FC90BEC91BA3}" srcOrd="9" destOrd="0" presId="urn:microsoft.com/office/officeart/2005/8/layout/gear1"/>
    <dgm:cxn modelId="{C1BA62C2-0369-44BB-8E28-91948ED56986}" type="presParOf" srcId="{A63773EF-BFF5-4223-8D44-64F7948B387E}" destId="{38AF57D2-FC23-4BE8-858F-0456EA801B28}" srcOrd="10" destOrd="0" presId="urn:microsoft.com/office/officeart/2005/8/layout/gear1"/>
    <dgm:cxn modelId="{85A533E6-E139-44D8-AC93-524E5965C1E8}" type="presParOf" srcId="{A63773EF-BFF5-4223-8D44-64F7948B387E}" destId="{A185B8E8-6E29-4303-AC73-014CD1537843}" srcOrd="11" destOrd="0" presId="urn:microsoft.com/office/officeart/2005/8/layout/gear1"/>
    <dgm:cxn modelId="{C9CAF1C6-E8EC-43D1-892D-D5C62F0E4099}" type="presParOf" srcId="{A63773EF-BFF5-4223-8D44-64F7948B387E}" destId="{C268F19F-64BC-4B49-BE35-DAACC0BAB26E}" srcOrd="12" destOrd="0" presId="urn:microsoft.com/office/officeart/2005/8/layout/gear1"/>
  </dgm:cxnLst>
  <dgm:bg>
    <a:effectLst>
      <a:outerShdw blurRad="152400" dist="317500" dir="5400000" sx="90000" sy="-19000" rotWithShape="0">
        <a:prstClr val="black">
          <a:alpha val="15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82AE0D-B749-410F-856C-06A593A81F8F}">
      <dsp:nvSpPr>
        <dsp:cNvPr id="0" name=""/>
        <dsp:cNvSpPr/>
      </dsp:nvSpPr>
      <dsp:spPr>
        <a:xfrm>
          <a:off x="2305049" y="2228849"/>
          <a:ext cx="2724150" cy="2724150"/>
        </a:xfrm>
        <a:prstGeom prst="gear9">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184150" dist="241300" dir="11520000" sx="110000" sy="110000" algn="ctr" rotWithShape="0">
            <a:srgbClr val="000000">
              <a:alpha val="18000"/>
            </a:srgbClr>
          </a:outerShdw>
        </a:effectLst>
        <a:scene3d>
          <a:camera prst="perspectiveContrastingLeftFacing" fov="4800000">
            <a:rot lat="278535" lon="2056726" rev="21284397"/>
          </a:camera>
          <a:lightRig rig="flood" dir="t">
            <a:rot lat="0" lon="0" rev="13800000"/>
          </a:lightRig>
        </a:scene3d>
        <a:sp3d extrusionH="107950" prstMaterial="plastic">
          <a:bevelT w="82550" h="63500" prst="divot"/>
          <a:bevelB/>
        </a:sp3d>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smtClean="0"/>
            <a:t>Stage 3 7-12</a:t>
          </a:r>
        </a:p>
      </dsp:txBody>
      <dsp:txXfrm>
        <a:off x="2852724" y="2866968"/>
        <a:ext cx="1628800" cy="1400269"/>
      </dsp:txXfrm>
    </dsp:sp>
    <dsp:sp modelId="{FC46E723-3ED8-46C4-A2CB-54F0B1809519}">
      <dsp:nvSpPr>
        <dsp:cNvPr id="0" name=""/>
        <dsp:cNvSpPr/>
      </dsp:nvSpPr>
      <dsp:spPr>
        <a:xfrm>
          <a:off x="720089" y="1584959"/>
          <a:ext cx="1981200" cy="1981200"/>
        </a:xfrm>
        <a:prstGeom prst="gear6">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184150" dist="241300" dir="11520000" sx="110000" sy="110000" algn="ctr" rotWithShape="0">
            <a:srgbClr val="000000">
              <a:alpha val="18000"/>
            </a:srgbClr>
          </a:outerShdw>
        </a:effectLst>
        <a:scene3d>
          <a:camera prst="perspectiveContrastingLeftFacing" fov="4800000">
            <a:rot lat="278535" lon="2056726" rev="21284397"/>
          </a:camera>
          <a:lightRig rig="flood" dir="t">
            <a:rot lat="0" lon="0" rev="13800000"/>
          </a:lightRig>
        </a:scene3d>
        <a:sp3d extrusionH="107950" prstMaterial="plastic">
          <a:bevelT w="82550" h="63500" prst="divot"/>
          <a:bevelB/>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Stage 2 </a:t>
          </a:r>
        </a:p>
        <a:p>
          <a:pPr lvl="0" algn="ctr" defTabSz="1066800">
            <a:lnSpc>
              <a:spcPct val="90000"/>
            </a:lnSpc>
            <a:spcBef>
              <a:spcPct val="0"/>
            </a:spcBef>
            <a:spcAft>
              <a:spcPct val="35000"/>
            </a:spcAft>
          </a:pPr>
          <a:r>
            <a:rPr lang="en-US" sz="2400" kern="1200" dirty="0" smtClean="0"/>
            <a:t>4-6</a:t>
          </a:r>
          <a:endParaRPr lang="en-US" sz="2400" kern="1200" dirty="0"/>
        </a:p>
      </dsp:txBody>
      <dsp:txXfrm>
        <a:off x="1218862" y="2086747"/>
        <a:ext cx="983654" cy="977624"/>
      </dsp:txXfrm>
    </dsp:sp>
    <dsp:sp modelId="{798037BA-0181-419D-86AD-08F90EEC7039}">
      <dsp:nvSpPr>
        <dsp:cNvPr id="0" name=""/>
        <dsp:cNvSpPr/>
      </dsp:nvSpPr>
      <dsp:spPr>
        <a:xfrm rot="20700000">
          <a:off x="1829764" y="218134"/>
          <a:ext cx="1941171" cy="1941171"/>
        </a:xfrm>
        <a:prstGeom prst="gear6">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184150" dist="241300" dir="11520000" sx="110000" sy="110000" algn="ctr" rotWithShape="0">
            <a:srgbClr val="000000">
              <a:alpha val="18000"/>
            </a:srgbClr>
          </a:outerShdw>
        </a:effectLst>
        <a:scene3d>
          <a:camera prst="perspectiveContrastingLeftFacing" fov="4800000">
            <a:rot lat="278535" lon="2056726" rev="21284397"/>
          </a:camera>
          <a:lightRig rig="flood" dir="t">
            <a:rot lat="0" lon="0" rev="13800000"/>
          </a:lightRig>
        </a:scene3d>
        <a:sp3d extrusionH="107950" prstMaterial="plastic">
          <a:bevelT w="82550" h="63500" prst="divot"/>
          <a:bevelB/>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Stage 1</a:t>
          </a:r>
        </a:p>
        <a:p>
          <a:pPr lvl="0" algn="ctr" defTabSz="1066800">
            <a:lnSpc>
              <a:spcPct val="90000"/>
            </a:lnSpc>
            <a:spcBef>
              <a:spcPct val="0"/>
            </a:spcBef>
            <a:spcAft>
              <a:spcPct val="35000"/>
            </a:spcAft>
          </a:pPr>
          <a:r>
            <a:rPr lang="en-US" sz="2400" kern="1200" dirty="0" smtClean="0"/>
            <a:t>K-3</a:t>
          </a:r>
          <a:endParaRPr lang="en-US" sz="2400" kern="1200" dirty="0"/>
        </a:p>
      </dsp:txBody>
      <dsp:txXfrm rot="-20700000">
        <a:off x="2255519" y="643889"/>
        <a:ext cx="1089660" cy="1089660"/>
      </dsp:txXfrm>
    </dsp:sp>
    <dsp:sp modelId="{38AF57D2-FC23-4BE8-858F-0456EA801B28}">
      <dsp:nvSpPr>
        <dsp:cNvPr id="0" name=""/>
        <dsp:cNvSpPr/>
      </dsp:nvSpPr>
      <dsp:spPr>
        <a:xfrm>
          <a:off x="2103998" y="1812976"/>
          <a:ext cx="3486912" cy="3486912"/>
        </a:xfrm>
        <a:prstGeom prst="circularArrow">
          <a:avLst>
            <a:gd name="adj1" fmla="val 4688"/>
            <a:gd name="adj2" fmla="val 299029"/>
            <a:gd name="adj3" fmla="val 2531722"/>
            <a:gd name="adj4" fmla="val 15828163"/>
            <a:gd name="adj5" fmla="val 5469"/>
          </a:avLst>
        </a:prstGeom>
        <a:solidFill>
          <a:schemeClr val="accent2">
            <a:hueOff val="0"/>
            <a:satOff val="0"/>
            <a:lumOff val="0"/>
            <a:alphaOff val="0"/>
          </a:schemeClr>
        </a:solidFill>
        <a:ln>
          <a:noFill/>
        </a:ln>
        <a:effectLst>
          <a:outerShdw blurRad="184150" dist="241300" dir="11520000" sx="110000" sy="110000" algn="ctr" rotWithShape="0">
            <a:srgbClr val="000000">
              <a:alpha val="18000"/>
            </a:srgbClr>
          </a:outerShdw>
        </a:effectLst>
        <a:scene3d>
          <a:camera prst="perspectiveContrastingLeftFacing" fov="4800000">
            <a:rot lat="278535" lon="2056726" rev="21284397"/>
          </a:camera>
          <a:lightRig rig="flood" dir="t">
            <a:rot lat="0" lon="0" rev="13800000"/>
          </a:lightRig>
        </a:scene3d>
        <a:sp3d z="-70000" extrusionH="57150" prstMaterial="plastic">
          <a:bevelT w="31750" h="25400" prst="divot"/>
          <a:bevelB w="50800" h="44450"/>
        </a:sp3d>
      </dsp:spPr>
      <dsp:style>
        <a:lnRef idx="0">
          <a:scrgbClr r="0" g="0" b="0"/>
        </a:lnRef>
        <a:fillRef idx="1">
          <a:scrgbClr r="0" g="0" b="0"/>
        </a:fillRef>
        <a:effectRef idx="2">
          <a:scrgbClr r="0" g="0" b="0"/>
        </a:effectRef>
        <a:fontRef idx="minor">
          <a:schemeClr val="lt1"/>
        </a:fontRef>
      </dsp:style>
    </dsp:sp>
    <dsp:sp modelId="{A185B8E8-6E29-4303-AC73-014CD1537843}">
      <dsp:nvSpPr>
        <dsp:cNvPr id="0" name=""/>
        <dsp:cNvSpPr/>
      </dsp:nvSpPr>
      <dsp:spPr>
        <a:xfrm>
          <a:off x="369223" y="1143339"/>
          <a:ext cx="2533459" cy="2533459"/>
        </a:xfrm>
        <a:prstGeom prst="leftCircularArrow">
          <a:avLst>
            <a:gd name="adj1" fmla="val 6452"/>
            <a:gd name="adj2" fmla="val 429999"/>
            <a:gd name="adj3" fmla="val 10489124"/>
            <a:gd name="adj4" fmla="val 14837806"/>
            <a:gd name="adj5" fmla="val 7527"/>
          </a:avLst>
        </a:prstGeom>
        <a:solidFill>
          <a:schemeClr val="accent3">
            <a:hueOff val="0"/>
            <a:satOff val="0"/>
            <a:lumOff val="0"/>
            <a:alphaOff val="0"/>
          </a:schemeClr>
        </a:solidFill>
        <a:ln>
          <a:noFill/>
        </a:ln>
        <a:effectLst>
          <a:outerShdw blurRad="184150" dist="241300" dir="11520000" sx="110000" sy="110000" algn="ctr" rotWithShape="0">
            <a:srgbClr val="000000">
              <a:alpha val="18000"/>
            </a:srgbClr>
          </a:outerShdw>
        </a:effectLst>
        <a:scene3d>
          <a:camera prst="perspectiveContrastingLeftFacing" fov="4800000">
            <a:rot lat="278535" lon="2056726" rev="21284397"/>
          </a:camera>
          <a:lightRig rig="flood" dir="t">
            <a:rot lat="0" lon="0" rev="13800000"/>
          </a:lightRig>
        </a:scene3d>
        <a:sp3d z="-70000" extrusionH="50800" prstMaterial="plastic">
          <a:bevelT w="31750" h="25400" prst="divot"/>
          <a:bevelB w="50800" h="44450"/>
        </a:sp3d>
      </dsp:spPr>
      <dsp:style>
        <a:lnRef idx="0">
          <a:scrgbClr r="0" g="0" b="0"/>
        </a:lnRef>
        <a:fillRef idx="1">
          <a:scrgbClr r="0" g="0" b="0"/>
        </a:fillRef>
        <a:effectRef idx="2">
          <a:scrgbClr r="0" g="0" b="0"/>
        </a:effectRef>
        <a:fontRef idx="minor">
          <a:schemeClr val="lt1"/>
        </a:fontRef>
      </dsp:style>
    </dsp:sp>
    <dsp:sp modelId="{C268F19F-64BC-4B49-BE35-DAACC0BAB26E}">
      <dsp:nvSpPr>
        <dsp:cNvPr id="0" name=""/>
        <dsp:cNvSpPr/>
      </dsp:nvSpPr>
      <dsp:spPr>
        <a:xfrm>
          <a:off x="1380751" y="-210311"/>
          <a:ext cx="2731579" cy="2731579"/>
        </a:xfrm>
        <a:prstGeom prst="circularArrow">
          <a:avLst>
            <a:gd name="adj1" fmla="val 5984"/>
            <a:gd name="adj2" fmla="val 394124"/>
            <a:gd name="adj3" fmla="val 13313824"/>
            <a:gd name="adj4" fmla="val 10508221"/>
            <a:gd name="adj5" fmla="val 6981"/>
          </a:avLst>
        </a:prstGeom>
        <a:solidFill>
          <a:schemeClr val="accent4">
            <a:hueOff val="0"/>
            <a:satOff val="0"/>
            <a:lumOff val="0"/>
            <a:alphaOff val="0"/>
          </a:schemeClr>
        </a:solidFill>
        <a:ln>
          <a:noFill/>
        </a:ln>
        <a:effectLst>
          <a:outerShdw blurRad="184150" dist="241300" dir="11520000" sx="110000" sy="110000" algn="ctr" rotWithShape="0">
            <a:srgbClr val="000000">
              <a:alpha val="18000"/>
            </a:srgbClr>
          </a:outerShdw>
        </a:effectLst>
        <a:scene3d>
          <a:camera prst="perspectiveContrastingLeftFacing" fov="4800000">
            <a:rot lat="278535" lon="2056726" rev="21284397"/>
          </a:camera>
          <a:lightRig rig="flood" dir="t">
            <a:rot lat="0" lon="0" rev="13800000"/>
          </a:lightRig>
        </a:scene3d>
        <a:sp3d z="-70000" extrusionH="50800" prstMaterial="plastic">
          <a:bevelT w="31750" h="25400" prst="divot"/>
          <a:bevelB w="50800" h="44450"/>
        </a:sp3d>
      </dsp:spPr>
      <dsp:style>
        <a:lnRef idx="0">
          <a:scrgbClr r="0" g="0" b="0"/>
        </a:lnRef>
        <a:fillRef idx="1">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0060"/>
          </a:xfrm>
          <a:prstGeom prst="rect">
            <a:avLst/>
          </a:prstGeom>
        </p:spPr>
        <p:txBody>
          <a:bodyPr vert="horz" lIns="96662" tIns="48331" rIns="96662" bIns="48331" rtlCol="0"/>
          <a:lstStyle>
            <a:lvl1pPr algn="l">
              <a:defRPr sz="1300"/>
            </a:lvl1pPr>
          </a:lstStyle>
          <a:p>
            <a:endParaRPr lang="en-US"/>
          </a:p>
        </p:txBody>
      </p:sp>
      <p:sp>
        <p:nvSpPr>
          <p:cNvPr id="3" name="Date Placeholder 2"/>
          <p:cNvSpPr>
            <a:spLocks noGrp="1"/>
          </p:cNvSpPr>
          <p:nvPr>
            <p:ph type="dt" idx="1"/>
          </p:nvPr>
        </p:nvSpPr>
        <p:spPr>
          <a:xfrm>
            <a:off x="4143588" y="0"/>
            <a:ext cx="3169920" cy="480060"/>
          </a:xfrm>
          <a:prstGeom prst="rect">
            <a:avLst/>
          </a:prstGeom>
        </p:spPr>
        <p:txBody>
          <a:bodyPr vert="horz" lIns="96662" tIns="48331" rIns="96662" bIns="48331" rtlCol="0"/>
          <a:lstStyle>
            <a:lvl1pPr algn="r">
              <a:defRPr sz="1300"/>
            </a:lvl1pPr>
          </a:lstStyle>
          <a:p>
            <a:fld id="{9C26D997-8E3E-414A-9054-2E591CD7D22A}" type="datetimeFigureOut">
              <a:rPr lang="en-US" smtClean="0"/>
              <a:t>3/28/2014</a:t>
            </a:fld>
            <a:endParaRPr lang="en-US"/>
          </a:p>
        </p:txBody>
      </p:sp>
      <p:sp>
        <p:nvSpPr>
          <p:cNvPr id="4" name="Slide Image Placeholder 3"/>
          <p:cNvSpPr>
            <a:spLocks noGrp="1" noRot="1" noChangeAspect="1"/>
          </p:cNvSpPr>
          <p:nvPr>
            <p:ph type="sldImg" idx="2"/>
          </p:nvPr>
        </p:nvSpPr>
        <p:spPr>
          <a:xfrm>
            <a:off x="1257300" y="719138"/>
            <a:ext cx="4802188" cy="3600450"/>
          </a:xfrm>
          <a:prstGeom prst="rect">
            <a:avLst/>
          </a:prstGeom>
          <a:noFill/>
          <a:ln w="12700">
            <a:solidFill>
              <a:prstClr val="black"/>
            </a:solidFill>
          </a:ln>
        </p:spPr>
        <p:txBody>
          <a:bodyPr vert="horz" lIns="96662" tIns="48331" rIns="96662" bIns="48331" rtlCol="0" anchor="ctr"/>
          <a:lstStyle/>
          <a:p>
            <a:endParaRPr lang="en-US"/>
          </a:p>
        </p:txBody>
      </p:sp>
      <p:sp>
        <p:nvSpPr>
          <p:cNvPr id="5" name="Notes Placeholder 4"/>
          <p:cNvSpPr>
            <a:spLocks noGrp="1"/>
          </p:cNvSpPr>
          <p:nvPr>
            <p:ph type="body" sz="quarter" idx="3"/>
          </p:nvPr>
        </p:nvSpPr>
        <p:spPr>
          <a:xfrm>
            <a:off x="731521" y="4560570"/>
            <a:ext cx="5852160" cy="4320540"/>
          </a:xfrm>
          <a:prstGeom prst="rect">
            <a:avLst/>
          </a:prstGeom>
        </p:spPr>
        <p:txBody>
          <a:bodyPr vert="horz" lIns="96662" tIns="48331" rIns="96662"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9119474"/>
            <a:ext cx="3169920" cy="480060"/>
          </a:xfrm>
          <a:prstGeom prst="rect">
            <a:avLst/>
          </a:prstGeom>
        </p:spPr>
        <p:txBody>
          <a:bodyPr vert="horz" lIns="96662" tIns="48331" rIns="96662"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8" y="9119474"/>
            <a:ext cx="3169920" cy="480060"/>
          </a:xfrm>
          <a:prstGeom prst="rect">
            <a:avLst/>
          </a:prstGeom>
        </p:spPr>
        <p:txBody>
          <a:bodyPr vert="horz" lIns="96662" tIns="48331" rIns="96662" bIns="48331" rtlCol="0" anchor="b"/>
          <a:lstStyle>
            <a:lvl1pPr algn="r">
              <a:defRPr sz="1300"/>
            </a:lvl1pPr>
          </a:lstStyle>
          <a:p>
            <a:fld id="{8CBFE80F-5F0F-4C20-BCB2-F9D667084A0C}" type="slidenum">
              <a:rPr lang="en-US" smtClean="0"/>
              <a:t>‹#›</a:t>
            </a:fld>
            <a:endParaRPr lang="en-US"/>
          </a:p>
        </p:txBody>
      </p:sp>
    </p:spTree>
    <p:extLst>
      <p:ext uri="{BB962C8B-B14F-4D97-AF65-F5344CB8AC3E}">
        <p14:creationId xmlns:p14="http://schemas.microsoft.com/office/powerpoint/2010/main" val="124523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r>
              <a:rPr lang="en-US" sz="1300" dirty="0"/>
              <a:t>Slide </a:t>
            </a:r>
            <a:r>
              <a:rPr lang="en-US" sz="1300" dirty="0" smtClean="0"/>
              <a:t>1: Welcome</a:t>
            </a:r>
            <a:r>
              <a:rPr lang="en-US" sz="1300" baseline="0" dirty="0" smtClean="0"/>
              <a:t> to The Creativity Infusion Curriculum Framework presentation. My name is Raymond Veon; I am the assistant dean for arts education at Utah State University. Prior to this I was the director of fine and performing arts in the Atlanta Public Schools. My colleagues and I developed the Creativity Infusion program in Atlanta, and we are excited to share it with you today. We have a lot for you today, so we will be working from scripts to make sure we get everything in for you. </a:t>
            </a:r>
            <a:r>
              <a:rPr lang="en-US" sz="1300" dirty="0" smtClean="0"/>
              <a:t>Our </a:t>
            </a:r>
            <a:r>
              <a:rPr lang="en-US" sz="1300" dirty="0"/>
              <a:t>training is experiential and connects directly to our creativity model and our K-12 instructional objectives that support the development of a creative mindset.</a:t>
            </a:r>
          </a:p>
          <a:p>
            <a:endParaRPr lang="en-US" dirty="0"/>
          </a:p>
        </p:txBody>
      </p:sp>
      <p:sp>
        <p:nvSpPr>
          <p:cNvPr id="4" name="Slide Number Placeholder 3"/>
          <p:cNvSpPr>
            <a:spLocks noGrp="1"/>
          </p:cNvSpPr>
          <p:nvPr>
            <p:ph type="sldNum" sz="quarter" idx="10"/>
          </p:nvPr>
        </p:nvSpPr>
        <p:spPr/>
        <p:txBody>
          <a:bodyPr/>
          <a:lstStyle/>
          <a:p>
            <a:fld id="{8CBFE80F-5F0F-4C20-BCB2-F9D667084A0C}" type="slidenum">
              <a:rPr lang="en-US" smtClean="0"/>
              <a:t>1</a:t>
            </a:fld>
            <a:endParaRPr lang="en-US"/>
          </a:p>
        </p:txBody>
      </p:sp>
    </p:spTree>
    <p:extLst>
      <p:ext uri="{BB962C8B-B14F-4D97-AF65-F5344CB8AC3E}">
        <p14:creationId xmlns:p14="http://schemas.microsoft.com/office/powerpoint/2010/main" val="3127658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r>
              <a:rPr lang="en-US" sz="1300" dirty="0"/>
              <a:t>Slide </a:t>
            </a:r>
            <a:r>
              <a:rPr lang="en-US" sz="1300" dirty="0" smtClean="0"/>
              <a:t>10: </a:t>
            </a:r>
            <a:r>
              <a:rPr lang="en-US" sz="1300" dirty="0"/>
              <a:t>(Tell Joke) This is an example of Frame Shifting, or reframing experience. Here is another example…</a:t>
            </a:r>
          </a:p>
          <a:p>
            <a:endParaRPr lang="en-US" dirty="0"/>
          </a:p>
        </p:txBody>
      </p:sp>
      <p:sp>
        <p:nvSpPr>
          <p:cNvPr id="4" name="Slide Number Placeholder 3"/>
          <p:cNvSpPr>
            <a:spLocks noGrp="1"/>
          </p:cNvSpPr>
          <p:nvPr>
            <p:ph type="sldNum" sz="quarter" idx="10"/>
          </p:nvPr>
        </p:nvSpPr>
        <p:spPr/>
        <p:txBody>
          <a:bodyPr/>
          <a:lstStyle/>
          <a:p>
            <a:fld id="{8CBFE80F-5F0F-4C20-BCB2-F9D667084A0C}" type="slidenum">
              <a:rPr lang="en-US" smtClean="0"/>
              <a:t>10</a:t>
            </a:fld>
            <a:endParaRPr lang="en-US"/>
          </a:p>
        </p:txBody>
      </p:sp>
    </p:spTree>
    <p:extLst>
      <p:ext uri="{BB962C8B-B14F-4D97-AF65-F5344CB8AC3E}">
        <p14:creationId xmlns:p14="http://schemas.microsoft.com/office/powerpoint/2010/main" val="1334686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a:t>Slide </a:t>
            </a:r>
            <a:r>
              <a:rPr lang="en-US" sz="1300" dirty="0" smtClean="0"/>
              <a:t>11: </a:t>
            </a:r>
            <a:r>
              <a:rPr lang="en-US" sz="1300" dirty="0"/>
              <a:t>Notice we have the same image – but </a:t>
            </a:r>
            <a:r>
              <a:rPr lang="en-US" sz="1300" dirty="0" smtClean="0"/>
              <a:t>each word provides a different frame that shifts how we view it so </a:t>
            </a:r>
            <a:r>
              <a:rPr lang="en-US" sz="1300" dirty="0"/>
              <a:t>that the image means something different each time. Frame shifting requires us to think differently about what we take as self-evident in life –and so requires risk. This is the first stage of our model, which we explore in the early grades. If you look at the handouts, we have provided a K-12 set of creativity objectives for each grade level that are matched to each of these stages.</a:t>
            </a:r>
          </a:p>
        </p:txBody>
      </p:sp>
      <p:sp>
        <p:nvSpPr>
          <p:cNvPr id="4" name="Slide Number Placeholder 3"/>
          <p:cNvSpPr>
            <a:spLocks noGrp="1"/>
          </p:cNvSpPr>
          <p:nvPr>
            <p:ph type="sldNum" sz="quarter" idx="10"/>
          </p:nvPr>
        </p:nvSpPr>
        <p:spPr/>
        <p:txBody>
          <a:bodyPr/>
          <a:lstStyle/>
          <a:p>
            <a:fld id="{BE2A7042-DEED-4AA1-9E89-4A16B2572577}" type="slidenum">
              <a:rPr lang="en-US" smtClean="0">
                <a:solidFill>
                  <a:prstClr val="black"/>
                </a:solidFill>
              </a:rPr>
              <a:pPr/>
              <a:t>11</a:t>
            </a:fld>
            <a:endParaRPr lang="en-US"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0450"/>
          </a:xfrm>
        </p:spPr>
      </p:sp>
      <p:sp>
        <p:nvSpPr>
          <p:cNvPr id="3" name="Notes Placeholder 2"/>
          <p:cNvSpPr>
            <a:spLocks noGrp="1"/>
          </p:cNvSpPr>
          <p:nvPr>
            <p:ph type="body" idx="1"/>
          </p:nvPr>
        </p:nvSpPr>
        <p:spPr/>
        <p:txBody>
          <a:bodyPr/>
          <a:lstStyle/>
          <a:p>
            <a:pPr defTabSz="956097"/>
            <a:r>
              <a:rPr lang="en-US" sz="1300" dirty="0"/>
              <a:t>Slide </a:t>
            </a:r>
            <a:r>
              <a:rPr lang="en-US" sz="1300" dirty="0" smtClean="0"/>
              <a:t>12: </a:t>
            </a:r>
            <a:r>
              <a:rPr lang="en-US" sz="1300" dirty="0"/>
              <a:t>You all know how to complete this task, right? You start with the number 1, connect it to number 2…and in the end you have a picture. You understand the unspoken logic behind the task based on prior experience.</a:t>
            </a:r>
          </a:p>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127300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0450"/>
          </a:xfrm>
        </p:spPr>
      </p:sp>
      <p:sp>
        <p:nvSpPr>
          <p:cNvPr id="3" name="Notes Placeholder 2"/>
          <p:cNvSpPr>
            <a:spLocks noGrp="1"/>
          </p:cNvSpPr>
          <p:nvPr>
            <p:ph type="body" idx="1"/>
          </p:nvPr>
        </p:nvSpPr>
        <p:spPr/>
        <p:txBody>
          <a:bodyPr/>
          <a:lstStyle/>
          <a:p>
            <a:pPr defTabSz="956097"/>
            <a:r>
              <a:rPr lang="en-US" sz="1300" dirty="0"/>
              <a:t>Slide </a:t>
            </a:r>
            <a:r>
              <a:rPr lang="en-US" sz="1300" dirty="0" smtClean="0"/>
              <a:t>13: </a:t>
            </a:r>
            <a:r>
              <a:rPr lang="en-US" sz="1300" dirty="0"/>
              <a:t>But what if we take away the numbers? Where do you start? What should you connect? Rather than following a predetermined formula, you need to explore and develop your own response. A creative mindset asks us to go beyond personal experience and the embedded protocols about “how its done.” </a:t>
            </a:r>
          </a:p>
        </p:txBody>
      </p:sp>
      <p:sp>
        <p:nvSpPr>
          <p:cNvPr id="4" name="Slide Number Placeholder 3"/>
          <p:cNvSpPr>
            <a:spLocks noGrp="1"/>
          </p:cNvSpPr>
          <p:nvPr>
            <p:ph type="sldNum" sz="quarter" idx="10"/>
          </p:nvPr>
        </p:nvSpPr>
        <p:spPr/>
        <p:txBody>
          <a:bodyPr/>
          <a:lstStyle/>
          <a:p>
            <a:fld id="{BE2A7042-DEED-4AA1-9E89-4A16B2572577}"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4138630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r>
              <a:rPr lang="en-US" sz="1300" dirty="0"/>
              <a:t>Slide </a:t>
            </a:r>
            <a:r>
              <a:rPr lang="en-US" sz="1300" dirty="0" smtClean="0"/>
              <a:t>14: </a:t>
            </a:r>
            <a:r>
              <a:rPr lang="en-US" sz="1300" dirty="0"/>
              <a:t>This is stage 2 of our model, Question and Connect – which we explore in the middle grades. If you look at the handouts, you see that one of our creativity objectives at this stage is “The student questions hierarchies of logic and value.” Let’s look at one more example of what this means.</a:t>
            </a:r>
          </a:p>
          <a:p>
            <a:endParaRPr lang="en-US" dirty="0"/>
          </a:p>
        </p:txBody>
      </p:sp>
      <p:sp>
        <p:nvSpPr>
          <p:cNvPr id="4" name="Slide Number Placeholder 3"/>
          <p:cNvSpPr>
            <a:spLocks noGrp="1"/>
          </p:cNvSpPr>
          <p:nvPr>
            <p:ph type="sldNum" sz="quarter" idx="10"/>
          </p:nvPr>
        </p:nvSpPr>
        <p:spPr/>
        <p:txBody>
          <a:bodyPr/>
          <a:lstStyle/>
          <a:p>
            <a:fld id="{8CBFE80F-5F0F-4C20-BCB2-F9D667084A0C}" type="slidenum">
              <a:rPr lang="en-US" smtClean="0"/>
              <a:t>14</a:t>
            </a:fld>
            <a:endParaRPr lang="en-US"/>
          </a:p>
        </p:txBody>
      </p:sp>
    </p:spTree>
    <p:extLst>
      <p:ext uri="{BB962C8B-B14F-4D97-AF65-F5344CB8AC3E}">
        <p14:creationId xmlns:p14="http://schemas.microsoft.com/office/powerpoint/2010/main" val="892718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r>
              <a:rPr lang="en-US" sz="1300" dirty="0"/>
              <a:t>(It will take maybe 30 – 40 seconds to show all Madden slides)</a:t>
            </a:r>
          </a:p>
          <a:p>
            <a:pPr defTabSz="956097"/>
            <a:r>
              <a:rPr lang="en-US" sz="1300" dirty="0"/>
              <a:t>Slide </a:t>
            </a:r>
            <a:r>
              <a:rPr lang="en-US" sz="1300" dirty="0" smtClean="0"/>
              <a:t>15: </a:t>
            </a:r>
            <a:r>
              <a:rPr lang="en-US" sz="1300" dirty="0"/>
              <a:t>Artist Mike Madden published a book called “99 Ways to Tell a Story” in which he literally comes up with 99 ways to tell a very simple story – a man gets up to go to the kitchen, someone asks him what time it is, and then he forgets what he wanted from the refrigerator. Notice you know how to read this story – I doubt anyone started reading this comic by starting at the bottom, or by looking at the right hand panel and then reading to the left.</a:t>
            </a:r>
          </a:p>
          <a:p>
            <a:pPr defTabSz="956097"/>
            <a:endParaRPr lang="en-US" sz="1300" dirty="0"/>
          </a:p>
          <a:p>
            <a:endParaRPr lang="en-US" dirty="0"/>
          </a:p>
        </p:txBody>
      </p:sp>
      <p:sp>
        <p:nvSpPr>
          <p:cNvPr id="4" name="Slide Number Placeholder 3"/>
          <p:cNvSpPr>
            <a:spLocks noGrp="1"/>
          </p:cNvSpPr>
          <p:nvPr>
            <p:ph type="sldNum" sz="quarter" idx="10"/>
          </p:nvPr>
        </p:nvSpPr>
        <p:spPr/>
        <p:txBody>
          <a:bodyPr/>
          <a:lstStyle/>
          <a:p>
            <a:fld id="{8CBFE80F-5F0F-4C20-BCB2-F9D667084A0C}" type="slidenum">
              <a:rPr lang="en-US" smtClean="0"/>
              <a:t>15</a:t>
            </a:fld>
            <a:endParaRPr lang="en-US"/>
          </a:p>
        </p:txBody>
      </p:sp>
    </p:spTree>
    <p:extLst>
      <p:ext uri="{BB962C8B-B14F-4D97-AF65-F5344CB8AC3E}">
        <p14:creationId xmlns:p14="http://schemas.microsoft.com/office/powerpoint/2010/main" val="698736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r>
              <a:rPr lang="en-US" sz="1300" dirty="0"/>
              <a:t>Slide </a:t>
            </a:r>
            <a:r>
              <a:rPr lang="en-US" sz="1300" dirty="0" smtClean="0"/>
              <a:t>16: </a:t>
            </a:r>
            <a:r>
              <a:rPr lang="en-US" sz="1300" dirty="0"/>
              <a:t>Here is the same story – but from the refrigerator’s point of view.</a:t>
            </a:r>
          </a:p>
          <a:p>
            <a:endParaRPr lang="en-US" dirty="0"/>
          </a:p>
        </p:txBody>
      </p:sp>
      <p:sp>
        <p:nvSpPr>
          <p:cNvPr id="4" name="Slide Number Placeholder 3"/>
          <p:cNvSpPr>
            <a:spLocks noGrp="1"/>
          </p:cNvSpPr>
          <p:nvPr>
            <p:ph type="sldNum" sz="quarter" idx="10"/>
          </p:nvPr>
        </p:nvSpPr>
        <p:spPr/>
        <p:txBody>
          <a:bodyPr/>
          <a:lstStyle/>
          <a:p>
            <a:fld id="{8CBFE80F-5F0F-4C20-BCB2-F9D667084A0C}" type="slidenum">
              <a:rPr lang="en-US" smtClean="0"/>
              <a:t>16</a:t>
            </a:fld>
            <a:endParaRPr lang="en-US"/>
          </a:p>
        </p:txBody>
      </p:sp>
    </p:spTree>
    <p:extLst>
      <p:ext uri="{BB962C8B-B14F-4D97-AF65-F5344CB8AC3E}">
        <p14:creationId xmlns:p14="http://schemas.microsoft.com/office/powerpoint/2010/main" val="475725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r>
              <a:rPr lang="en-US" sz="1300" dirty="0"/>
              <a:t>Slide </a:t>
            </a:r>
            <a:r>
              <a:rPr lang="en-US" sz="1300" dirty="0" smtClean="0"/>
              <a:t>17: </a:t>
            </a:r>
            <a:r>
              <a:rPr lang="en-US" sz="1300" dirty="0"/>
              <a:t>Same story – but all at once.</a:t>
            </a:r>
          </a:p>
          <a:p>
            <a:endParaRPr lang="en-US" dirty="0"/>
          </a:p>
        </p:txBody>
      </p:sp>
      <p:sp>
        <p:nvSpPr>
          <p:cNvPr id="4" name="Slide Number Placeholder 3"/>
          <p:cNvSpPr>
            <a:spLocks noGrp="1"/>
          </p:cNvSpPr>
          <p:nvPr>
            <p:ph type="sldNum" sz="quarter" idx="10"/>
          </p:nvPr>
        </p:nvSpPr>
        <p:spPr/>
        <p:txBody>
          <a:bodyPr/>
          <a:lstStyle/>
          <a:p>
            <a:fld id="{8CBFE80F-5F0F-4C20-BCB2-F9D667084A0C}" type="slidenum">
              <a:rPr lang="en-US" smtClean="0"/>
              <a:t>17</a:t>
            </a:fld>
            <a:endParaRPr lang="en-US"/>
          </a:p>
        </p:txBody>
      </p:sp>
    </p:spTree>
    <p:extLst>
      <p:ext uri="{BB962C8B-B14F-4D97-AF65-F5344CB8AC3E}">
        <p14:creationId xmlns:p14="http://schemas.microsoft.com/office/powerpoint/2010/main" val="337146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r>
              <a:rPr lang="en-US" sz="1300" dirty="0"/>
              <a:t>Slide </a:t>
            </a:r>
            <a:r>
              <a:rPr lang="en-US" sz="1300" dirty="0" smtClean="0"/>
              <a:t>18: </a:t>
            </a:r>
            <a:r>
              <a:rPr lang="en-US" sz="1300" dirty="0"/>
              <a:t>Same story – but told as if it was a crime scene.</a:t>
            </a:r>
          </a:p>
          <a:p>
            <a:endParaRPr lang="en-US" dirty="0"/>
          </a:p>
        </p:txBody>
      </p:sp>
      <p:sp>
        <p:nvSpPr>
          <p:cNvPr id="4" name="Slide Number Placeholder 3"/>
          <p:cNvSpPr>
            <a:spLocks noGrp="1"/>
          </p:cNvSpPr>
          <p:nvPr>
            <p:ph type="sldNum" sz="quarter" idx="10"/>
          </p:nvPr>
        </p:nvSpPr>
        <p:spPr/>
        <p:txBody>
          <a:bodyPr/>
          <a:lstStyle/>
          <a:p>
            <a:fld id="{8CBFE80F-5F0F-4C20-BCB2-F9D667084A0C}" type="slidenum">
              <a:rPr lang="en-US" smtClean="0"/>
              <a:t>18</a:t>
            </a:fld>
            <a:endParaRPr lang="en-US"/>
          </a:p>
        </p:txBody>
      </p:sp>
    </p:spTree>
    <p:extLst>
      <p:ext uri="{BB962C8B-B14F-4D97-AF65-F5344CB8AC3E}">
        <p14:creationId xmlns:p14="http://schemas.microsoft.com/office/powerpoint/2010/main" val="2121735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r>
              <a:rPr lang="en-US" sz="1300" dirty="0"/>
              <a:t>Slide </a:t>
            </a:r>
            <a:r>
              <a:rPr lang="en-US" sz="1300" dirty="0" smtClean="0"/>
              <a:t>19: </a:t>
            </a:r>
            <a:r>
              <a:rPr lang="en-US" sz="1300" dirty="0"/>
              <a:t>Same story – every single element that was in the first slide I showed is here. But if I showed this to you first, could you read it? Would you know what it was about? We all navigate the world according to learned, often unconscious rules and values. Creators often excavate these rules and values and find new ways of connecting them.</a:t>
            </a:r>
          </a:p>
          <a:p>
            <a:endParaRPr lang="en-US" dirty="0"/>
          </a:p>
        </p:txBody>
      </p:sp>
      <p:sp>
        <p:nvSpPr>
          <p:cNvPr id="4" name="Slide Number Placeholder 3"/>
          <p:cNvSpPr>
            <a:spLocks noGrp="1"/>
          </p:cNvSpPr>
          <p:nvPr>
            <p:ph type="sldNum" sz="quarter" idx="10"/>
          </p:nvPr>
        </p:nvSpPr>
        <p:spPr/>
        <p:txBody>
          <a:bodyPr/>
          <a:lstStyle/>
          <a:p>
            <a:fld id="{8CBFE80F-5F0F-4C20-BCB2-F9D667084A0C}" type="slidenum">
              <a:rPr lang="en-US" smtClean="0"/>
              <a:t>19</a:t>
            </a:fld>
            <a:endParaRPr lang="en-US"/>
          </a:p>
        </p:txBody>
      </p:sp>
    </p:spTree>
    <p:extLst>
      <p:ext uri="{BB962C8B-B14F-4D97-AF65-F5344CB8AC3E}">
        <p14:creationId xmlns:p14="http://schemas.microsoft.com/office/powerpoint/2010/main" val="3812446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r>
              <a:rPr lang="en-US" sz="1300" dirty="0" smtClean="0"/>
              <a:t>Slide 2: </a:t>
            </a:r>
            <a:r>
              <a:rPr lang="en-US" sz="1300" dirty="0"/>
              <a:t>Each activity is designed so that participants can make a connection to the creative process</a:t>
            </a:r>
            <a:r>
              <a:rPr lang="en-US" sz="1300" dirty="0" smtClean="0"/>
              <a:t>. We</a:t>
            </a:r>
            <a:r>
              <a:rPr lang="en-US" sz="1300" baseline="0" dirty="0" smtClean="0"/>
              <a:t>’ve developed this training for schools and districts. Today, you will learn about our framework. A Creativity Model is important to help everyone see the Big Picture and to chart the way forward using a common way of talking about creativity. The Creativity Instructional Matrix, with specific objectives for each grade level, is used to make sure we keep our eyes on the prize from Kindergarten through Grade 12. We will also share professional development exercises that help teachers understand our approach.</a:t>
            </a:r>
            <a:endParaRPr lang="en-US" dirty="0"/>
          </a:p>
        </p:txBody>
      </p:sp>
      <p:sp>
        <p:nvSpPr>
          <p:cNvPr id="4" name="Slide Number Placeholder 3"/>
          <p:cNvSpPr>
            <a:spLocks noGrp="1"/>
          </p:cNvSpPr>
          <p:nvPr>
            <p:ph type="sldNum" sz="quarter" idx="10"/>
          </p:nvPr>
        </p:nvSpPr>
        <p:spPr/>
        <p:txBody>
          <a:bodyPr/>
          <a:lstStyle/>
          <a:p>
            <a:fld id="{8CBFE80F-5F0F-4C20-BCB2-F9D667084A0C}" type="slidenum">
              <a:rPr lang="en-US" smtClean="0"/>
              <a:t>2</a:t>
            </a:fld>
            <a:endParaRPr lang="en-US"/>
          </a:p>
        </p:txBody>
      </p:sp>
    </p:spTree>
    <p:extLst>
      <p:ext uri="{BB962C8B-B14F-4D97-AF65-F5344CB8AC3E}">
        <p14:creationId xmlns:p14="http://schemas.microsoft.com/office/powerpoint/2010/main" val="3263447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r>
              <a:rPr lang="en-US" sz="1300" dirty="0"/>
              <a:t>Slide </a:t>
            </a:r>
            <a:r>
              <a:rPr lang="en-US" sz="1300" dirty="0" smtClean="0"/>
              <a:t>20: </a:t>
            </a:r>
            <a:r>
              <a:rPr lang="en-US" sz="1300" dirty="0"/>
              <a:t>In Stage 3, we see a young creator as bringing all of their skills in risking, reframing, questioning and connecting together in a new mental space – a space furnished with their own aspirations, passions, points of view, preferred working methods, and evolving standards of excellence.</a:t>
            </a:r>
          </a:p>
          <a:p>
            <a:endParaRPr lang="en-US" dirty="0"/>
          </a:p>
        </p:txBody>
      </p:sp>
      <p:sp>
        <p:nvSpPr>
          <p:cNvPr id="4" name="Slide Number Placeholder 3"/>
          <p:cNvSpPr>
            <a:spLocks noGrp="1"/>
          </p:cNvSpPr>
          <p:nvPr>
            <p:ph type="sldNum" sz="quarter" idx="10"/>
          </p:nvPr>
        </p:nvSpPr>
        <p:spPr/>
        <p:txBody>
          <a:bodyPr/>
          <a:lstStyle/>
          <a:p>
            <a:fld id="{8CBFE80F-5F0F-4C20-BCB2-F9D667084A0C}" type="slidenum">
              <a:rPr lang="en-US" smtClean="0"/>
              <a:t>20</a:t>
            </a:fld>
            <a:endParaRPr lang="en-US"/>
          </a:p>
        </p:txBody>
      </p:sp>
    </p:spTree>
    <p:extLst>
      <p:ext uri="{BB962C8B-B14F-4D97-AF65-F5344CB8AC3E}">
        <p14:creationId xmlns:p14="http://schemas.microsoft.com/office/powerpoint/2010/main" val="148931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6097"/>
            <a:r>
              <a:rPr lang="en-US" sz="1300" dirty="0"/>
              <a:t>Slide </a:t>
            </a:r>
            <a:r>
              <a:rPr lang="en-US" sz="1300" dirty="0" smtClean="0"/>
              <a:t>21: </a:t>
            </a:r>
            <a:r>
              <a:rPr lang="en-US" sz="1300" dirty="0"/>
              <a:t>To quickly and clearly communicate the idea of a creative stance – of developing your own mental space in which you define and pursue your own creative challenges – let’s look at the artwork of Kara Walker. The imagery may disturb some people – and this is part of Kara’s intent. It comes directly from her stance of as a creative artist, which she summarized in this quote: “When stereotypes attempt to take control of their own bodies, they can only do what they are made of and they are made of the pathological attitudes of the Old South. Therefore, racist stereotypes occurring in my art can only partake of psychotic activities” By reframing an old art form, the silhouette portrait, which were often made in the South by trained slaves, and then connecting the embedded history of this practice to questions about race today, Kara develops a coherent creative stance that makes us think deeper and in different ways about our past and about our present. Although we may not have students who use such disturbing imagery, we certainly have students who feel just as passionate about their own lives – and we can help give their passion a voice and coherent vision.</a:t>
            </a:r>
          </a:p>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solidFill>
                  <a:prstClr val="black"/>
                </a:solidFill>
              </a:rPr>
              <a:pPr/>
              <a:t>21</a:t>
            </a:fld>
            <a:endParaRPr lang="en-US" dirty="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r>
              <a:rPr lang="en-US" sz="1300" dirty="0"/>
              <a:t>Slide </a:t>
            </a:r>
            <a:r>
              <a:rPr lang="en-US" sz="1300" dirty="0" smtClean="0"/>
              <a:t>22: </a:t>
            </a:r>
            <a:r>
              <a:rPr lang="en-US" sz="1300" dirty="0"/>
              <a:t>So this is our model – Stage 1, Risk and Reframe; Stage 2, Question and Connect; Stage 3, the Creative Stance.</a:t>
            </a:r>
          </a:p>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1846562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23: We </a:t>
            </a:r>
            <a:r>
              <a:rPr lang="en-US" dirty="0" smtClean="0"/>
              <a:t>use a multi-arts approach,</a:t>
            </a:r>
            <a:r>
              <a:rPr lang="en-US" baseline="0" dirty="0" smtClean="0"/>
              <a:t> using cognitive skills that support creativity in music, dance, theatre and visual art. In this way, an art teacher gets to see how creativity is developed in other art forms, providing opportunities to </a:t>
            </a:r>
            <a:r>
              <a:rPr lang="en-US" baseline="0" dirty="0" smtClean="0"/>
              <a:t>experience and understand each cognitive skill in </a:t>
            </a:r>
            <a:r>
              <a:rPr lang="en-US" baseline="0" dirty="0" smtClean="0"/>
              <a:t>our Model from multiple perspectives.</a:t>
            </a:r>
            <a:endParaRPr lang="en-US" dirty="0"/>
          </a:p>
        </p:txBody>
      </p:sp>
      <p:sp>
        <p:nvSpPr>
          <p:cNvPr id="4" name="Slide Number Placeholder 3"/>
          <p:cNvSpPr>
            <a:spLocks noGrp="1"/>
          </p:cNvSpPr>
          <p:nvPr>
            <p:ph type="sldNum" sz="quarter" idx="10"/>
          </p:nvPr>
        </p:nvSpPr>
        <p:spPr/>
        <p:txBody>
          <a:bodyPr/>
          <a:lstStyle/>
          <a:p>
            <a:fld id="{8CBFE80F-5F0F-4C20-BCB2-F9D667084A0C}" type="slidenum">
              <a:rPr lang="en-US" smtClean="0"/>
              <a:t>23</a:t>
            </a:fld>
            <a:endParaRPr lang="en-US"/>
          </a:p>
        </p:txBody>
      </p:sp>
    </p:spTree>
    <p:extLst>
      <p:ext uri="{BB962C8B-B14F-4D97-AF65-F5344CB8AC3E}">
        <p14:creationId xmlns:p14="http://schemas.microsoft.com/office/powerpoint/2010/main" val="29802210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24: There are 2-3 Creativity Objectives per grade level.</a:t>
            </a:r>
            <a:endParaRPr lang="en-US" dirty="0"/>
          </a:p>
        </p:txBody>
      </p:sp>
      <p:sp>
        <p:nvSpPr>
          <p:cNvPr id="4" name="Slide Number Placeholder 3"/>
          <p:cNvSpPr>
            <a:spLocks noGrp="1"/>
          </p:cNvSpPr>
          <p:nvPr>
            <p:ph type="sldNum" sz="quarter" idx="10"/>
          </p:nvPr>
        </p:nvSpPr>
        <p:spPr/>
        <p:txBody>
          <a:bodyPr/>
          <a:lstStyle/>
          <a:p>
            <a:fld id="{8CBFE80F-5F0F-4C20-BCB2-F9D667084A0C}" type="slidenum">
              <a:rPr lang="en-US" smtClean="0"/>
              <a:t>24</a:t>
            </a:fld>
            <a:endParaRPr lang="en-US"/>
          </a:p>
        </p:txBody>
      </p:sp>
    </p:spTree>
    <p:extLst>
      <p:ext uri="{BB962C8B-B14F-4D97-AF65-F5344CB8AC3E}">
        <p14:creationId xmlns:p14="http://schemas.microsoft.com/office/powerpoint/2010/main" val="3714061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a:t>
            </a:r>
            <a:r>
              <a:rPr lang="en-US" baseline="0" dirty="0" smtClean="0"/>
              <a:t> </a:t>
            </a:r>
            <a:r>
              <a:rPr lang="en-US" dirty="0" smtClean="0"/>
              <a:t>25: To ensure a comprehensive approach, common cognitive skills for creativity</a:t>
            </a:r>
            <a:r>
              <a:rPr lang="en-US" baseline="0" dirty="0" smtClean="0"/>
              <a:t> are used across subjects – with the same 2-3 objectives for each grade level adapted to each subject. The example here asks </a:t>
            </a:r>
            <a:r>
              <a:rPr lang="en-US" baseline="0" dirty="0" smtClean="0"/>
              <a:t>Kindergarten students to form mental representations of visual images, sound images, emotion and action, and </a:t>
            </a:r>
            <a:r>
              <a:rPr lang="en-US" baseline="0" dirty="0" err="1" smtClean="0"/>
              <a:t>kinaesthetic</a:t>
            </a:r>
            <a:r>
              <a:rPr lang="en-US" baseline="0" dirty="0" smtClean="0"/>
              <a:t> sensations.</a:t>
            </a:r>
            <a:endParaRPr lang="en-US" dirty="0"/>
          </a:p>
        </p:txBody>
      </p:sp>
      <p:sp>
        <p:nvSpPr>
          <p:cNvPr id="4" name="Slide Number Placeholder 3"/>
          <p:cNvSpPr>
            <a:spLocks noGrp="1"/>
          </p:cNvSpPr>
          <p:nvPr>
            <p:ph type="sldNum" sz="quarter" idx="10"/>
          </p:nvPr>
        </p:nvSpPr>
        <p:spPr/>
        <p:txBody>
          <a:bodyPr/>
          <a:lstStyle/>
          <a:p>
            <a:fld id="{8CBFE80F-5F0F-4C20-BCB2-F9D667084A0C}" type="slidenum">
              <a:rPr lang="en-US" smtClean="0"/>
              <a:t>25</a:t>
            </a:fld>
            <a:endParaRPr lang="en-US"/>
          </a:p>
        </p:txBody>
      </p:sp>
    </p:spTree>
    <p:extLst>
      <p:ext uri="{BB962C8B-B14F-4D97-AF65-F5344CB8AC3E}">
        <p14:creationId xmlns:p14="http://schemas.microsoft.com/office/powerpoint/2010/main" val="26160172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r>
              <a:rPr lang="en-US" sz="1300" dirty="0"/>
              <a:t>Slide </a:t>
            </a:r>
            <a:r>
              <a:rPr lang="en-US" sz="1300" dirty="0" smtClean="0"/>
              <a:t>26: </a:t>
            </a:r>
            <a:r>
              <a:rPr lang="en-US" sz="1300" dirty="0"/>
              <a:t>In Atlanta, we took the Creativity Instructional Matrix, or CIM, and infused it into our scope and sequence. We also provided questioning strategies aligned to the CIM to help develop creative mindsets.</a:t>
            </a:r>
          </a:p>
          <a:p>
            <a:endParaRPr lang="en-US" dirty="0"/>
          </a:p>
        </p:txBody>
      </p:sp>
      <p:sp>
        <p:nvSpPr>
          <p:cNvPr id="4" name="Slide Number Placeholder 3"/>
          <p:cNvSpPr>
            <a:spLocks noGrp="1"/>
          </p:cNvSpPr>
          <p:nvPr>
            <p:ph type="sldNum" sz="quarter" idx="10"/>
          </p:nvPr>
        </p:nvSpPr>
        <p:spPr/>
        <p:txBody>
          <a:bodyPr/>
          <a:lstStyle/>
          <a:p>
            <a:fld id="{8CBFE80F-5F0F-4C20-BCB2-F9D667084A0C}" type="slidenum">
              <a:rPr lang="en-US" smtClean="0"/>
              <a:t>26</a:t>
            </a:fld>
            <a:endParaRPr lang="en-US"/>
          </a:p>
        </p:txBody>
      </p:sp>
    </p:spTree>
    <p:extLst>
      <p:ext uri="{BB962C8B-B14F-4D97-AF65-F5344CB8AC3E}">
        <p14:creationId xmlns:p14="http://schemas.microsoft.com/office/powerpoint/2010/main" val="38979664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r>
              <a:rPr lang="en-US" sz="1300" dirty="0"/>
              <a:t>Slide </a:t>
            </a:r>
            <a:r>
              <a:rPr lang="en-US" sz="1300" dirty="0" smtClean="0"/>
              <a:t>27: </a:t>
            </a:r>
            <a:r>
              <a:rPr lang="en-US" sz="1300" dirty="0"/>
              <a:t>What we are after, then, is finding those tweaks and small shifts in our teaching that help promote creativity. For instance, we all know the answer to 5 + 5 = ? But what if we tweaked this a little? Which one requires deeper thinking? Today, we are going to provide some experiences for you that we hope will help you understand our approach and that will trigger insights into small shifts that you can make in your teaching to develop a creative mindset. If you or your district is interested, we provide training to schools and districts.  </a:t>
            </a:r>
          </a:p>
          <a:p>
            <a:endParaRPr lang="en-US" dirty="0"/>
          </a:p>
        </p:txBody>
      </p:sp>
      <p:sp>
        <p:nvSpPr>
          <p:cNvPr id="4" name="Slide Number Placeholder 3"/>
          <p:cNvSpPr>
            <a:spLocks noGrp="1"/>
          </p:cNvSpPr>
          <p:nvPr>
            <p:ph type="sldNum" sz="quarter" idx="10"/>
          </p:nvPr>
        </p:nvSpPr>
        <p:spPr/>
        <p:txBody>
          <a:bodyPr/>
          <a:lstStyle/>
          <a:p>
            <a:fld id="{8CBFE80F-5F0F-4C20-BCB2-F9D667084A0C}" type="slidenum">
              <a:rPr lang="en-US" smtClean="0"/>
              <a:t>27</a:t>
            </a:fld>
            <a:endParaRPr lang="en-US"/>
          </a:p>
        </p:txBody>
      </p:sp>
    </p:spTree>
    <p:extLst>
      <p:ext uri="{BB962C8B-B14F-4D97-AF65-F5344CB8AC3E}">
        <p14:creationId xmlns:p14="http://schemas.microsoft.com/office/powerpoint/2010/main" val="31860800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Slide 28: Our goal in developing a creative mindset finds expression in this quote from Howard Gardner: </a:t>
            </a:r>
            <a:r>
              <a:rPr lang="en-US" sz="1200" b="1" kern="1200" dirty="0" smtClean="0">
                <a:solidFill>
                  <a:schemeClr val="tx1"/>
                </a:solidFill>
                <a:effectLst/>
                <a:latin typeface="+mn-lt"/>
                <a:ea typeface="+mn-ea"/>
                <a:cs typeface="+mn-cs"/>
              </a:rPr>
              <a:t>“The synthesizer’s goal is to place what has already been established in as useful and illuminating a form as possible. The creator’s goal, on the other hand, is to extend knowledge, to ruffle the contours of a genre, to guide a set of practices along new and hitherto unanticipated directions.”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E2A7042-DEED-4AA1-9E89-4A16B2572577}" type="slidenum">
              <a:rPr lang="en-US" smtClean="0">
                <a:solidFill>
                  <a:prstClr val="black"/>
                </a:solidFill>
              </a:rPr>
              <a:pPr/>
              <a:t>28</a:t>
            </a:fld>
            <a:endParaRPr lang="en-US" dirty="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Slide 29: </a:t>
            </a:r>
            <a:r>
              <a:rPr lang="en-US" dirty="0" smtClean="0"/>
              <a:t>Our </a:t>
            </a:r>
            <a:r>
              <a:rPr lang="en-US" dirty="0" smtClean="0"/>
              <a:t>task: to resist the dumbing down and reduction of our discipline to a carbon copy of standardized tests—which</a:t>
            </a:r>
            <a:r>
              <a:rPr lang="en-US" baseline="0" dirty="0" smtClean="0"/>
              <a:t> are all about conveying inert, isolated facts in ways that try to convince students that pleasing someone else is more important than honoring one’s sense of emotional, intellectual, and aesthetic well being. Arts teachers are the guardians of our democracy—of the insight that to be fully human is to integrate heart, head and hand</a:t>
            </a:r>
            <a:r>
              <a:rPr lang="en-US" baseline="0" dirty="0" smtClean="0"/>
              <a:t>. </a:t>
            </a:r>
            <a:r>
              <a:rPr lang="en-US" sz="1200" kern="1200" dirty="0" smtClean="0">
                <a:solidFill>
                  <a:schemeClr val="tx1"/>
                </a:solidFill>
                <a:effectLst/>
                <a:latin typeface="+mn-lt"/>
                <a:ea typeface="+mn-ea"/>
                <a:cs typeface="+mn-cs"/>
              </a:rPr>
              <a:t>Now my colleagues will share some exercises we use in Creativity Infusion Training.</a:t>
            </a:r>
          </a:p>
          <a:p>
            <a:endParaRPr lang="en-US" dirty="0"/>
          </a:p>
        </p:txBody>
      </p:sp>
      <p:sp>
        <p:nvSpPr>
          <p:cNvPr id="4" name="Slide Number Placeholder 3"/>
          <p:cNvSpPr>
            <a:spLocks noGrp="1"/>
          </p:cNvSpPr>
          <p:nvPr>
            <p:ph type="sldNum" sz="quarter" idx="10"/>
          </p:nvPr>
        </p:nvSpPr>
        <p:spPr/>
        <p:txBody>
          <a:bodyPr/>
          <a:lstStyle/>
          <a:p>
            <a:fld id="{CCB66540-1F6E-45FB-97BD-86FABEAA933B}"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587912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r>
              <a:rPr lang="en-US" sz="1300" dirty="0" smtClean="0"/>
              <a:t>Slide 3: </a:t>
            </a:r>
            <a:r>
              <a:rPr lang="en-US" sz="1300" dirty="0"/>
              <a:t>Our goal is to leave teachers with a deeper understanding of creativity, and to position them to provide instruction that cultivates a creative mindset from Kindergarten through Grade 12</a:t>
            </a:r>
            <a:r>
              <a:rPr lang="en-US" sz="1300" dirty="0" smtClean="0"/>
              <a:t>. We</a:t>
            </a:r>
            <a:r>
              <a:rPr lang="en-US" sz="1300" baseline="0" dirty="0" smtClean="0"/>
              <a:t> start with your values about art and creativity. </a:t>
            </a:r>
            <a:endParaRPr lang="en-US" dirty="0"/>
          </a:p>
        </p:txBody>
      </p:sp>
      <p:sp>
        <p:nvSpPr>
          <p:cNvPr id="4" name="Slide Number Placeholder 3"/>
          <p:cNvSpPr>
            <a:spLocks noGrp="1"/>
          </p:cNvSpPr>
          <p:nvPr>
            <p:ph type="sldNum" sz="quarter" idx="10"/>
          </p:nvPr>
        </p:nvSpPr>
        <p:spPr/>
        <p:txBody>
          <a:bodyPr/>
          <a:lstStyle/>
          <a:p>
            <a:fld id="{8CBFE80F-5F0F-4C20-BCB2-F9D667084A0C}" type="slidenum">
              <a:rPr lang="en-US" smtClean="0"/>
              <a:t>3</a:t>
            </a:fld>
            <a:endParaRPr lang="en-US"/>
          </a:p>
        </p:txBody>
      </p:sp>
    </p:spTree>
    <p:extLst>
      <p:ext uri="{BB962C8B-B14F-4D97-AF65-F5344CB8AC3E}">
        <p14:creationId xmlns:p14="http://schemas.microsoft.com/office/powerpoint/2010/main" val="4045288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30: You can</a:t>
            </a:r>
            <a:r>
              <a:rPr lang="en-US" baseline="0" dirty="0" smtClean="0"/>
              <a:t> find a more in-depth article on our model and the Creativity Instructional Matrix by going to www.igniteart.weeble.com and downloading this article. You can also download this PowerPoint and handouts, including an abridged list of research about creativity and instructional strategies that promote it.</a:t>
            </a:r>
            <a:endParaRPr lang="en-US" dirty="0"/>
          </a:p>
        </p:txBody>
      </p:sp>
      <p:sp>
        <p:nvSpPr>
          <p:cNvPr id="4" name="Slide Number Placeholder 3"/>
          <p:cNvSpPr>
            <a:spLocks noGrp="1"/>
          </p:cNvSpPr>
          <p:nvPr>
            <p:ph type="sldNum" sz="quarter" idx="10"/>
          </p:nvPr>
        </p:nvSpPr>
        <p:spPr/>
        <p:txBody>
          <a:bodyPr/>
          <a:lstStyle/>
          <a:p>
            <a:fld id="{8CBFE80F-5F0F-4C20-BCB2-F9D667084A0C}" type="slidenum">
              <a:rPr lang="en-US" smtClean="0"/>
              <a:t>30</a:t>
            </a:fld>
            <a:endParaRPr lang="en-US"/>
          </a:p>
        </p:txBody>
      </p:sp>
    </p:spTree>
    <p:extLst>
      <p:ext uri="{BB962C8B-B14F-4D97-AF65-F5344CB8AC3E}">
        <p14:creationId xmlns:p14="http://schemas.microsoft.com/office/powerpoint/2010/main" val="24382341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31: One thing you can do as soon as you get back to school is to look at how</a:t>
            </a:r>
            <a:r>
              <a:rPr lang="en-US" baseline="0" dirty="0" smtClean="0"/>
              <a:t> you deliver lessons. How many opportunities are there for students to find or define the problem or task? Can they choose a process or strategy from multiple options, some of which you have not predetermined for them? To what extent can they choose the product or end-result of their learning, again choosing among options not all of which have been predetermined by you? Children come into this life as enthusiastic learning machines – but creativity among young people is declining because we school it out of them. You can help by empowering them to guide their own learning.</a:t>
            </a:r>
            <a:endParaRPr lang="en-US" dirty="0"/>
          </a:p>
        </p:txBody>
      </p:sp>
      <p:sp>
        <p:nvSpPr>
          <p:cNvPr id="4" name="Slide Number Placeholder 3"/>
          <p:cNvSpPr>
            <a:spLocks noGrp="1"/>
          </p:cNvSpPr>
          <p:nvPr>
            <p:ph type="sldNum" sz="quarter" idx="10"/>
          </p:nvPr>
        </p:nvSpPr>
        <p:spPr/>
        <p:txBody>
          <a:bodyPr/>
          <a:lstStyle/>
          <a:p>
            <a:fld id="{8CBFE80F-5F0F-4C20-BCB2-F9D667084A0C}" type="slidenum">
              <a:rPr lang="en-US" smtClean="0"/>
              <a:t>31</a:t>
            </a:fld>
            <a:endParaRPr lang="en-US"/>
          </a:p>
        </p:txBody>
      </p:sp>
    </p:spTree>
    <p:extLst>
      <p:ext uri="{BB962C8B-B14F-4D97-AF65-F5344CB8AC3E}">
        <p14:creationId xmlns:p14="http://schemas.microsoft.com/office/powerpoint/2010/main" val="7543843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32: This is our process. Start with your content, which</a:t>
            </a:r>
            <a:r>
              <a:rPr lang="en-US" baseline="0" dirty="0" smtClean="0"/>
              <a:t> is shaped by where your students learn and by available resources. Then find strategies that work best with your content. Align your content and strategies to the objectives in our 3 stage model to ensure students stay on course to develop a creative mindset.</a:t>
            </a:r>
            <a:endParaRPr lang="en-US" dirty="0"/>
          </a:p>
        </p:txBody>
      </p:sp>
      <p:sp>
        <p:nvSpPr>
          <p:cNvPr id="4" name="Slide Number Placeholder 3"/>
          <p:cNvSpPr>
            <a:spLocks noGrp="1"/>
          </p:cNvSpPr>
          <p:nvPr>
            <p:ph type="sldNum" sz="quarter" idx="10"/>
          </p:nvPr>
        </p:nvSpPr>
        <p:spPr/>
        <p:txBody>
          <a:bodyPr/>
          <a:lstStyle/>
          <a:p>
            <a:fld id="{8CBFE80F-5F0F-4C20-BCB2-F9D667084A0C}" type="slidenum">
              <a:rPr lang="en-US" smtClean="0"/>
              <a:t>32</a:t>
            </a:fld>
            <a:endParaRPr lang="en-US"/>
          </a:p>
        </p:txBody>
      </p:sp>
    </p:spTree>
    <p:extLst>
      <p:ext uri="{BB962C8B-B14F-4D97-AF65-F5344CB8AC3E}">
        <p14:creationId xmlns:p14="http://schemas.microsoft.com/office/powerpoint/2010/main" val="22644439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33: But what strategies? Developmental science and other research provides</a:t>
            </a:r>
            <a:r>
              <a:rPr lang="en-US" baseline="0" dirty="0" smtClean="0"/>
              <a:t> the information  we need to select creativity-enhancing strategies. (Select examples from chart based on time)</a:t>
            </a:r>
            <a:endParaRPr lang="en-US" dirty="0"/>
          </a:p>
        </p:txBody>
      </p:sp>
      <p:sp>
        <p:nvSpPr>
          <p:cNvPr id="4" name="Slide Number Placeholder 3"/>
          <p:cNvSpPr>
            <a:spLocks noGrp="1"/>
          </p:cNvSpPr>
          <p:nvPr>
            <p:ph type="sldNum" sz="quarter" idx="10"/>
          </p:nvPr>
        </p:nvSpPr>
        <p:spPr/>
        <p:txBody>
          <a:bodyPr/>
          <a:lstStyle/>
          <a:p>
            <a:fld id="{8CBFE80F-5F0F-4C20-BCB2-F9D667084A0C}" type="slidenum">
              <a:rPr lang="en-US" smtClean="0"/>
              <a:t>33</a:t>
            </a:fld>
            <a:endParaRPr lang="en-US"/>
          </a:p>
        </p:txBody>
      </p:sp>
    </p:spTree>
    <p:extLst>
      <p:ext uri="{BB962C8B-B14F-4D97-AF65-F5344CB8AC3E}">
        <p14:creationId xmlns:p14="http://schemas.microsoft.com/office/powerpoint/2010/main" val="35213581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34: How can you,</a:t>
            </a:r>
            <a:r>
              <a:rPr lang="en-US" baseline="0" dirty="0" smtClean="0"/>
              <a:t> your school, or district consciously develop a creative skills and a creative mindset from Kindergarten through Grade 12? You can use the ideas we’ve shared to start your own program, aligned to your context and unique district. Download and use the article and resources from the website. We are also available to consult provide training. (If time, refer to chart)</a:t>
            </a:r>
            <a:endParaRPr lang="en-US" dirty="0"/>
          </a:p>
        </p:txBody>
      </p:sp>
      <p:sp>
        <p:nvSpPr>
          <p:cNvPr id="4" name="Slide Number Placeholder 3"/>
          <p:cNvSpPr>
            <a:spLocks noGrp="1"/>
          </p:cNvSpPr>
          <p:nvPr>
            <p:ph type="sldNum" sz="quarter" idx="10"/>
          </p:nvPr>
        </p:nvSpPr>
        <p:spPr/>
        <p:txBody>
          <a:bodyPr/>
          <a:lstStyle/>
          <a:p>
            <a:fld id="{8CBFE80F-5F0F-4C20-BCB2-F9D667084A0C}" type="slidenum">
              <a:rPr lang="en-US" smtClean="0"/>
              <a:t>35</a:t>
            </a:fld>
            <a:endParaRPr lang="en-US"/>
          </a:p>
        </p:txBody>
      </p:sp>
    </p:spTree>
    <p:extLst>
      <p:ext uri="{BB962C8B-B14F-4D97-AF65-F5344CB8AC3E}">
        <p14:creationId xmlns:p14="http://schemas.microsoft.com/office/powerpoint/2010/main" val="24463547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charset="0"/>
                <a:ea typeface="ヒラギノ角ゴ Pro W3" pitchFamily="1" charset="-128"/>
              </a:defRPr>
            </a:lvl1pPr>
            <a:lvl2pPr marL="785372" indent="-302066">
              <a:defRPr sz="2500">
                <a:solidFill>
                  <a:schemeClr val="tx1"/>
                </a:solidFill>
                <a:latin typeface="Arial" charset="0"/>
                <a:ea typeface="ヒラギノ角ゴ Pro W3" pitchFamily="1" charset="-128"/>
              </a:defRPr>
            </a:lvl2pPr>
            <a:lvl3pPr marL="1208265" indent="-241653">
              <a:defRPr sz="2500">
                <a:solidFill>
                  <a:schemeClr val="tx1"/>
                </a:solidFill>
                <a:latin typeface="Arial" charset="0"/>
                <a:ea typeface="ヒラギノ角ゴ Pro W3" pitchFamily="1" charset="-128"/>
              </a:defRPr>
            </a:lvl3pPr>
            <a:lvl4pPr marL="1691571" indent="-241653">
              <a:defRPr sz="2500">
                <a:solidFill>
                  <a:schemeClr val="tx1"/>
                </a:solidFill>
                <a:latin typeface="Arial" charset="0"/>
                <a:ea typeface="ヒラギノ角ゴ Pro W3" pitchFamily="1" charset="-128"/>
              </a:defRPr>
            </a:lvl4pPr>
            <a:lvl5pPr marL="2174878" indent="-241653">
              <a:defRPr sz="2500">
                <a:solidFill>
                  <a:schemeClr val="tx1"/>
                </a:solidFill>
                <a:latin typeface="Arial" charset="0"/>
                <a:ea typeface="ヒラギノ角ゴ Pro W3" pitchFamily="1" charset="-128"/>
              </a:defRPr>
            </a:lvl5pPr>
            <a:lvl6pPr marL="2658184" indent="-241653" eaLnBrk="0" fontAlgn="base" hangingPunct="0">
              <a:spcBef>
                <a:spcPct val="0"/>
              </a:spcBef>
              <a:spcAft>
                <a:spcPct val="0"/>
              </a:spcAft>
              <a:defRPr sz="2500">
                <a:solidFill>
                  <a:schemeClr val="tx1"/>
                </a:solidFill>
                <a:latin typeface="Arial" charset="0"/>
                <a:ea typeface="ヒラギノ角ゴ Pro W3" pitchFamily="1" charset="-128"/>
              </a:defRPr>
            </a:lvl6pPr>
            <a:lvl7pPr marL="3141490" indent="-241653" eaLnBrk="0" fontAlgn="base" hangingPunct="0">
              <a:spcBef>
                <a:spcPct val="0"/>
              </a:spcBef>
              <a:spcAft>
                <a:spcPct val="0"/>
              </a:spcAft>
              <a:defRPr sz="2500">
                <a:solidFill>
                  <a:schemeClr val="tx1"/>
                </a:solidFill>
                <a:latin typeface="Arial" charset="0"/>
                <a:ea typeface="ヒラギノ角ゴ Pro W3" pitchFamily="1" charset="-128"/>
              </a:defRPr>
            </a:lvl7pPr>
            <a:lvl8pPr marL="3624796" indent="-241653" eaLnBrk="0" fontAlgn="base" hangingPunct="0">
              <a:spcBef>
                <a:spcPct val="0"/>
              </a:spcBef>
              <a:spcAft>
                <a:spcPct val="0"/>
              </a:spcAft>
              <a:defRPr sz="2500">
                <a:solidFill>
                  <a:schemeClr val="tx1"/>
                </a:solidFill>
                <a:latin typeface="Arial" charset="0"/>
                <a:ea typeface="ヒラギノ角ゴ Pro W3" pitchFamily="1" charset="-128"/>
              </a:defRPr>
            </a:lvl8pPr>
            <a:lvl9pPr marL="4108102" indent="-241653" eaLnBrk="0" fontAlgn="base" hangingPunct="0">
              <a:spcBef>
                <a:spcPct val="0"/>
              </a:spcBef>
              <a:spcAft>
                <a:spcPct val="0"/>
              </a:spcAft>
              <a:defRPr sz="2500">
                <a:solidFill>
                  <a:schemeClr val="tx1"/>
                </a:solidFill>
                <a:latin typeface="Arial" charset="0"/>
                <a:ea typeface="ヒラギノ角ゴ Pro W3" pitchFamily="1" charset="-128"/>
              </a:defRPr>
            </a:lvl9pPr>
          </a:lstStyle>
          <a:p>
            <a:fld id="{F5FAE9DC-C5A8-4E86-ADBD-E63E45B25AF8}" type="slidenum">
              <a:rPr lang="en-US" sz="1300">
                <a:solidFill>
                  <a:prstClr val="black"/>
                </a:solidFill>
              </a:rPr>
              <a:pPr/>
              <a:t>37</a:t>
            </a:fld>
            <a:endParaRPr lang="en-US" sz="1300">
              <a:solidFill>
                <a:prstClr val="black"/>
              </a:solidFill>
            </a:endParaRPr>
          </a:p>
        </p:txBody>
      </p:sp>
      <p:sp>
        <p:nvSpPr>
          <p:cNvPr id="38915" name="Text Box 2"/>
          <p:cNvSpPr txBox="1">
            <a:spLocks noChangeArrowheads="1"/>
          </p:cNvSpPr>
          <p:nvPr/>
        </p:nvSpPr>
        <p:spPr bwMode="auto">
          <a:xfrm>
            <a:off x="1219200" y="720090"/>
            <a:ext cx="4876800" cy="3600450"/>
          </a:xfrm>
          <a:prstGeom prst="rect">
            <a:avLst/>
          </a:prstGeom>
          <a:solidFill>
            <a:srgbClr val="FFFFFF"/>
          </a:solidFill>
          <a:ln w="9360">
            <a:solidFill>
              <a:srgbClr val="000000"/>
            </a:solidFill>
            <a:miter lim="800000"/>
            <a:headEnd/>
            <a:tailEnd/>
          </a:ln>
        </p:spPr>
        <p:txBody>
          <a:bodyPr wrap="none" lIns="96661" tIns="48331" rIns="96661" bIns="48331" anchor="ctr"/>
          <a:lstStyle>
            <a:lvl1pPr>
              <a:defRPr sz="2400">
                <a:solidFill>
                  <a:schemeClr val="tx1"/>
                </a:solidFill>
                <a:latin typeface="Arial" charset="0"/>
                <a:ea typeface="ヒラギノ角ゴ Pro W3" pitchFamily="1" charset="-128"/>
              </a:defRPr>
            </a:lvl1pPr>
            <a:lvl2pPr marL="742950" indent="-285750">
              <a:defRPr sz="2400">
                <a:solidFill>
                  <a:schemeClr val="tx1"/>
                </a:solidFill>
                <a:latin typeface="Arial" charset="0"/>
                <a:ea typeface="ヒラギノ角ゴ Pro W3" pitchFamily="1" charset="-128"/>
              </a:defRPr>
            </a:lvl2pPr>
            <a:lvl3pPr marL="1143000" indent="-228600">
              <a:defRPr sz="2400">
                <a:solidFill>
                  <a:schemeClr val="tx1"/>
                </a:solidFill>
                <a:latin typeface="Arial" charset="0"/>
                <a:ea typeface="ヒラギノ角ゴ Pro W3" pitchFamily="1" charset="-128"/>
              </a:defRPr>
            </a:lvl3pPr>
            <a:lvl4pPr marL="1600200" indent="-228600">
              <a:defRPr sz="2400">
                <a:solidFill>
                  <a:schemeClr val="tx1"/>
                </a:solidFill>
                <a:latin typeface="Arial" charset="0"/>
                <a:ea typeface="ヒラギノ角ゴ Pro W3" pitchFamily="1" charset="-128"/>
              </a:defRPr>
            </a:lvl4pPr>
            <a:lvl5pPr marL="2057400" indent="-228600">
              <a:defRPr sz="2400">
                <a:solidFill>
                  <a:schemeClr val="tx1"/>
                </a:solidFill>
                <a:latin typeface="Arial"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1" charset="-128"/>
              </a:defRPr>
            </a:lvl9pPr>
          </a:lstStyle>
          <a:p>
            <a:pPr eaLnBrk="0" fontAlgn="base" hangingPunct="0">
              <a:spcBef>
                <a:spcPct val="0"/>
              </a:spcBef>
              <a:spcAft>
                <a:spcPct val="0"/>
              </a:spcAft>
            </a:pPr>
            <a:endParaRPr lang="en-US" smtClean="0">
              <a:solidFill>
                <a:prstClr val="black"/>
              </a:solidFill>
            </a:endParaRPr>
          </a:p>
        </p:txBody>
      </p:sp>
      <p:sp>
        <p:nvSpPr>
          <p:cNvPr id="38916" name="Rectangle 3"/>
          <p:cNvSpPr txBox="1">
            <a:spLocks noGrp="1" noChangeArrowheads="1"/>
          </p:cNvSpPr>
          <p:nvPr>
            <p:ph type="body"/>
          </p:nvPr>
        </p:nvSpPr>
        <p:spPr>
          <a:xfrm>
            <a:off x="975361" y="4560571"/>
            <a:ext cx="5361093" cy="431720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200">
                <a:solidFill>
                  <a:schemeClr val="tx1"/>
                </a:solidFill>
                <a:latin typeface="Arial" charset="0"/>
                <a:ea typeface="ヒラギノ角ゴ Pro W3" pitchFamily="1" charset="-128"/>
              </a:defRPr>
            </a:lvl1pPr>
            <a:lvl2pPr marL="742950" indent="-285750">
              <a:defRPr sz="1200">
                <a:solidFill>
                  <a:schemeClr val="tx1"/>
                </a:solidFill>
                <a:latin typeface="Arial" charset="0"/>
                <a:ea typeface="ヒラギノ角ゴ Pro W3" pitchFamily="1" charset="-128"/>
              </a:defRPr>
            </a:lvl2pPr>
            <a:lvl3pPr marL="1143000" indent="-228600">
              <a:defRPr sz="1200">
                <a:solidFill>
                  <a:schemeClr val="tx1"/>
                </a:solidFill>
                <a:latin typeface="Arial" charset="0"/>
                <a:ea typeface="ヒラギノ角ゴ Pro W3" pitchFamily="1" charset="-128"/>
              </a:defRPr>
            </a:lvl3pPr>
            <a:lvl4pPr marL="1600200" indent="-228600">
              <a:defRPr sz="1200">
                <a:solidFill>
                  <a:schemeClr val="tx1"/>
                </a:solidFill>
                <a:latin typeface="Arial" charset="0"/>
                <a:ea typeface="ヒラギノ角ゴ Pro W3" pitchFamily="1" charset="-128"/>
              </a:defRPr>
            </a:lvl4pPr>
            <a:lvl5pPr marL="2057400" indent="-228600">
              <a:defRPr sz="1200">
                <a:solidFill>
                  <a:schemeClr val="tx1"/>
                </a:solidFill>
                <a:latin typeface="Arial" charset="0"/>
                <a:ea typeface="ヒラギノ角ゴ Pro W3" pitchFamily="1" charset="-128"/>
              </a:defRPr>
            </a:lvl5pPr>
            <a:lvl6pPr marL="2514600" indent="-228600" eaLnBrk="0" fontAlgn="base" hangingPunct="0">
              <a:spcBef>
                <a:spcPct val="30000"/>
              </a:spcBef>
              <a:spcAft>
                <a:spcPct val="0"/>
              </a:spcAft>
              <a:defRPr sz="1200">
                <a:solidFill>
                  <a:schemeClr val="tx1"/>
                </a:solidFill>
                <a:latin typeface="Arial" charset="0"/>
                <a:ea typeface="ヒラギノ角ゴ Pro W3" pitchFamily="1" charset="-128"/>
              </a:defRPr>
            </a:lvl6pPr>
            <a:lvl7pPr marL="2971800" indent="-228600" eaLnBrk="0" fontAlgn="base" hangingPunct="0">
              <a:spcBef>
                <a:spcPct val="30000"/>
              </a:spcBef>
              <a:spcAft>
                <a:spcPct val="0"/>
              </a:spcAft>
              <a:defRPr sz="1200">
                <a:solidFill>
                  <a:schemeClr val="tx1"/>
                </a:solidFill>
                <a:latin typeface="Arial" charset="0"/>
                <a:ea typeface="ヒラギノ角ゴ Pro W3" pitchFamily="1" charset="-128"/>
              </a:defRPr>
            </a:lvl7pPr>
            <a:lvl8pPr marL="3429000" indent="-228600" eaLnBrk="0" fontAlgn="base" hangingPunct="0">
              <a:spcBef>
                <a:spcPct val="30000"/>
              </a:spcBef>
              <a:spcAft>
                <a:spcPct val="0"/>
              </a:spcAft>
              <a:defRPr sz="1200">
                <a:solidFill>
                  <a:schemeClr val="tx1"/>
                </a:solidFill>
                <a:latin typeface="Arial" charset="0"/>
                <a:ea typeface="ヒラギノ角ゴ Pro W3" pitchFamily="1" charset="-128"/>
              </a:defRPr>
            </a:lvl8pPr>
            <a:lvl9pPr marL="3886200" indent="-228600" eaLnBrk="0" fontAlgn="base" hangingPunct="0">
              <a:spcBef>
                <a:spcPct val="30000"/>
              </a:spcBef>
              <a:spcAft>
                <a:spcPct val="0"/>
              </a:spcAft>
              <a:defRPr sz="1200">
                <a:solidFill>
                  <a:schemeClr val="tx1"/>
                </a:solidFill>
                <a:latin typeface="Arial" charset="0"/>
                <a:ea typeface="ヒラギノ角ゴ Pro W3" pitchFamily="1" charset="-128"/>
              </a:defRPr>
            </a:lvl9pPr>
          </a:lstStyle>
          <a:p>
            <a:pPr eaLnBrk="1" hangingPunct="1"/>
            <a:endParaRPr lang="en-GB"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Slide</a:t>
            </a:r>
            <a:r>
              <a:rPr lang="en-US" baseline="0" dirty="0" smtClean="0"/>
              <a:t> 35: This young man faces an unknown future, one that almost certainly involve jobs that we can not know imagine. Rule-governed jobs that do not require creativity will exist – but they won’t pay much. More and more, good paying jobs require creative skills. We also have to look beyond training students for just one vocation, since it is likely that they will need skills to adapt to a different career or environment at some point in their lives. The creative mindset cultivated in the arts and humanities empowers them with the cognitive and emotional flexibility to navigate a future we can not predict. More importantly, creativity contributes to a fulfilling life full of unique, individual meaning and exploration.</a:t>
            </a:r>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solidFill>
                  <a:prstClr val="black"/>
                </a:solidFill>
              </a:rPr>
              <a:pPr/>
              <a:t>38</a:t>
            </a:fld>
            <a:endParaRPr lang="en-US" dirty="0">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BFE80F-5F0F-4C20-BCB2-F9D667084A0C}" type="slidenum">
              <a:rPr lang="en-US" smtClean="0"/>
              <a:t>39</a:t>
            </a:fld>
            <a:endParaRPr lang="en-US"/>
          </a:p>
        </p:txBody>
      </p:sp>
    </p:spTree>
    <p:extLst>
      <p:ext uri="{BB962C8B-B14F-4D97-AF65-F5344CB8AC3E}">
        <p14:creationId xmlns:p14="http://schemas.microsoft.com/office/powerpoint/2010/main" val="3538171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Slide 4: In </a:t>
            </a:r>
            <a:r>
              <a:rPr lang="en-US" sz="1200" baseline="0" dirty="0" smtClean="0"/>
              <a:t>Core Values, we ask teachers in small groups to share their most powerful creative experience. We record their stories on chart paper around the room, and then ask them to look for common themes. </a:t>
            </a:r>
            <a:endParaRPr lang="en-US" dirty="0" smtClean="0"/>
          </a:p>
          <a:p>
            <a:endParaRPr lang="en-US" dirty="0"/>
          </a:p>
        </p:txBody>
      </p:sp>
      <p:sp>
        <p:nvSpPr>
          <p:cNvPr id="4" name="Slide Number Placeholder 3"/>
          <p:cNvSpPr>
            <a:spLocks noGrp="1"/>
          </p:cNvSpPr>
          <p:nvPr>
            <p:ph type="sldNum" sz="quarter" idx="10"/>
          </p:nvPr>
        </p:nvSpPr>
        <p:spPr/>
        <p:txBody>
          <a:bodyPr/>
          <a:lstStyle/>
          <a:p>
            <a:fld id="{8CBFE80F-5F0F-4C20-BCB2-F9D667084A0C}" type="slidenum">
              <a:rPr lang="en-US" smtClean="0"/>
              <a:t>4</a:t>
            </a:fld>
            <a:endParaRPr lang="en-US"/>
          </a:p>
        </p:txBody>
      </p:sp>
    </p:spTree>
    <p:extLst>
      <p:ext uri="{BB962C8B-B14F-4D97-AF65-F5344CB8AC3E}">
        <p14:creationId xmlns:p14="http://schemas.microsoft.com/office/powerpoint/2010/main" val="371412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Slide 5: Ultimately</a:t>
            </a:r>
            <a:r>
              <a:rPr lang="en-US" sz="1200" baseline="0" dirty="0" smtClean="0"/>
              <a:t>, the group reviews all of their core values about creativity and condenses them into 4 or 5 common qualities or themes found in all of the stories. This set of core values, slightly different for each group, is the on-ramp to exploring Creativity Infusion.</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8CBFE80F-5F0F-4C20-BCB2-F9D667084A0C}" type="slidenum">
              <a:rPr lang="en-US" smtClean="0"/>
              <a:t>5</a:t>
            </a:fld>
            <a:endParaRPr lang="en-US"/>
          </a:p>
        </p:txBody>
      </p:sp>
    </p:spTree>
    <p:extLst>
      <p:ext uri="{BB962C8B-B14F-4D97-AF65-F5344CB8AC3E}">
        <p14:creationId xmlns:p14="http://schemas.microsoft.com/office/powerpoint/2010/main" val="3303348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6097"/>
            <a:r>
              <a:rPr lang="en-US" sz="1300" dirty="0"/>
              <a:t>Slide </a:t>
            </a:r>
            <a:r>
              <a:rPr lang="en-US" sz="1300" dirty="0" smtClean="0"/>
              <a:t>6: </a:t>
            </a:r>
            <a:r>
              <a:rPr lang="en-US" sz="1300" dirty="0" smtClean="0"/>
              <a:t>We</a:t>
            </a:r>
            <a:r>
              <a:rPr lang="en-US" sz="1300" baseline="0" dirty="0" smtClean="0"/>
              <a:t> use a model of creativity and the Core Values exercise because t</a:t>
            </a:r>
            <a:r>
              <a:rPr lang="en-US" sz="1300" dirty="0" smtClean="0"/>
              <a:t>he challenge</a:t>
            </a:r>
            <a:r>
              <a:rPr lang="en-US" sz="1300" baseline="0" dirty="0" smtClean="0"/>
              <a:t> for those of us wanting to develop creativity in the schools is </a:t>
            </a:r>
            <a:r>
              <a:rPr lang="en-US" sz="1300" dirty="0" smtClean="0"/>
              <a:t>that </a:t>
            </a:r>
            <a:r>
              <a:rPr lang="en-US" sz="1300" dirty="0"/>
              <a:t>creativity is like Rorschach test – everyone sees something different.</a:t>
            </a:r>
          </a:p>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solidFill>
                  <a:prstClr val="black"/>
                </a:solidFill>
              </a:rPr>
              <a:pPr/>
              <a:t>6</a:t>
            </a:fld>
            <a:endParaRPr 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6097"/>
            <a:r>
              <a:rPr lang="en-US" sz="1300" dirty="0"/>
              <a:t>Slide </a:t>
            </a:r>
            <a:r>
              <a:rPr lang="en-US" sz="1300" dirty="0" smtClean="0"/>
              <a:t>7: </a:t>
            </a:r>
            <a:r>
              <a:rPr lang="en-US" sz="1300" dirty="0"/>
              <a:t>By unpacking the concept of creativity, schools and school districts can develop a common vocabulary and a common vision to help all students develop a creative mindset</a:t>
            </a:r>
            <a:r>
              <a:rPr lang="en-US" sz="1300" dirty="0" smtClean="0"/>
              <a:t>. The</a:t>
            </a:r>
            <a:r>
              <a:rPr lang="en-US" sz="1300" baseline="0" dirty="0" smtClean="0"/>
              <a:t> core values exercise, our Model and the Creativity Instructional Matrix all help schools develop a sustainable approach to creativity infusion.</a:t>
            </a:r>
            <a:endParaRPr lang="en-US" sz="1300" dirty="0"/>
          </a:p>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solidFill>
                  <a:prstClr val="black"/>
                </a:solidFill>
              </a:rPr>
              <a:pPr/>
              <a:t>7</a:t>
            </a:fld>
            <a:endParaRPr 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pPr defTabSz="956097"/>
            <a:r>
              <a:rPr lang="en-US" sz="1300" dirty="0"/>
              <a:t>Slide </a:t>
            </a:r>
            <a:r>
              <a:rPr lang="en-US" sz="1300" dirty="0" smtClean="0"/>
              <a:t>8: </a:t>
            </a:r>
            <a:r>
              <a:rPr lang="en-US" sz="1300" dirty="0" smtClean="0"/>
              <a:t>First we need to </a:t>
            </a:r>
            <a:r>
              <a:rPr lang="en-US" sz="1300" dirty="0"/>
              <a:t>realize that creativity is not the same as talent. It is something that can be developed. We are all born with innate drives and skills to explore and discover. More mature forms of creativity are complex; they involve the coordination of reasoning skills, psychomotor skills, and metacognitive skills. Creators engage in a form of open-ended research in which the process is shaped as it unfolds.</a:t>
            </a:r>
          </a:p>
          <a:p>
            <a:endParaRPr lang="en-US" dirty="0"/>
          </a:p>
        </p:txBody>
      </p:sp>
      <p:sp>
        <p:nvSpPr>
          <p:cNvPr id="4" name="Rectangle 4"/>
          <p:cNvSpPr>
            <a:spLocks noGrp="1"/>
          </p:cNvSpPr>
          <p:nvPr>
            <p:ph type="sldNum" sz="quarter" idx="10"/>
          </p:nvPr>
        </p:nvSpPr>
        <p:spPr/>
        <p:txBody>
          <a:bodyPr/>
          <a:lstStyle>
            <a:extLst/>
          </a:lstStyle>
          <a:p>
            <a:fld id="{BE2A7042-DEED-4AA1-9E89-4A16B2572577}" type="slidenum">
              <a:rPr lang="en-US" smtClean="0">
                <a:solidFill>
                  <a:prstClr val="black"/>
                </a:solidFill>
              </a:rPr>
              <a:pPr/>
              <a:t>8</a:t>
            </a:fld>
            <a:endParaRPr lang="en-US"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pPr defTabSz="956097"/>
            <a:r>
              <a:rPr lang="en-US" sz="1300" dirty="0"/>
              <a:t>Slide </a:t>
            </a:r>
            <a:r>
              <a:rPr lang="en-US" sz="1300" dirty="0" smtClean="0"/>
              <a:t>9: </a:t>
            </a:r>
            <a:r>
              <a:rPr lang="en-US" sz="1300" dirty="0" smtClean="0"/>
              <a:t>In the Creativity Infusion framework,</a:t>
            </a:r>
            <a:r>
              <a:rPr lang="en-US" sz="1300" baseline="0" dirty="0" smtClean="0"/>
              <a:t> we</a:t>
            </a:r>
            <a:r>
              <a:rPr lang="en-US" sz="1300" dirty="0" smtClean="0"/>
              <a:t> </a:t>
            </a:r>
            <a:r>
              <a:rPr lang="en-US" sz="1300" dirty="0"/>
              <a:t>use a three stage model of the creative process. We ask students in lower grades to Risk and Reframe; in middle grades to Question and Connect; and in older grades to develop a creative stance, one based on the skills developed in the first two stages.</a:t>
            </a:r>
          </a:p>
          <a:p>
            <a:endParaRPr lang="en-US" dirty="0"/>
          </a:p>
        </p:txBody>
      </p:sp>
      <p:sp>
        <p:nvSpPr>
          <p:cNvPr id="4" name="Rectangle 4"/>
          <p:cNvSpPr>
            <a:spLocks noGrp="1"/>
          </p:cNvSpPr>
          <p:nvPr>
            <p:ph type="sldNum" sz="quarter" idx="10"/>
          </p:nvPr>
        </p:nvSpPr>
        <p:spPr/>
        <p:txBody>
          <a:bodyPr/>
          <a:lstStyle>
            <a:extLst/>
          </a:lstStyle>
          <a:p>
            <a:fld id="{BE2A7042-DEED-4AA1-9E89-4A16B2572577}" type="slidenum">
              <a:rPr lang="en-US" smtClean="0">
                <a:solidFill>
                  <a:prstClr val="black"/>
                </a:solidFill>
              </a:rPr>
              <a:pPr/>
              <a:t>9</a:t>
            </a:fld>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Album Cover">
    <p:spTree>
      <p:nvGrpSpPr>
        <p:cNvPr id="1" name=""/>
        <p:cNvGrpSpPr/>
        <p:nvPr/>
      </p:nvGrpSpPr>
      <p:grpSpPr>
        <a:xfrm>
          <a:off x="0" y="0"/>
          <a:ext cx="0" cy="0"/>
          <a:chOff x="0" y="0"/>
          <a:chExt cx="0" cy="0"/>
        </a:xfrm>
      </p:grpSpPr>
      <p:sp>
        <p:nvSpPr>
          <p:cNvPr id="10" name="Rectangle 9"/>
          <p:cNvSpPr/>
          <p:nvPr userDrawn="1"/>
        </p:nvSpPr>
        <p:spPr>
          <a:xfrm>
            <a:off x="7162800" y="137160"/>
            <a:ext cx="2286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p:cNvSpPr/>
          <p:nvPr userDrawn="1"/>
        </p:nvSpPr>
        <p:spPr>
          <a:xfrm>
            <a:off x="7467600" y="133350"/>
            <a:ext cx="1447800" cy="5257800"/>
          </a:xfrm>
          <a:prstGeom prst="rect">
            <a:avLst/>
          </a:prstGeom>
          <a:solidFill>
            <a:schemeClr val="accent3"/>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31" name="Text Placeholder 30"/>
          <p:cNvSpPr>
            <a:spLocks noGrp="1"/>
          </p:cNvSpPr>
          <p:nvPr>
            <p:ph type="body" sz="quarter" idx="10" hasCustomPrompt="1"/>
          </p:nvPr>
        </p:nvSpPr>
        <p:spPr>
          <a:xfrm>
            <a:off x="228600" y="5467350"/>
            <a:ext cx="8672946" cy="1238250"/>
          </a:xfrm>
          <a:solidFill>
            <a:schemeClr val="accent1"/>
          </a:solidFill>
        </p:spPr>
        <p:txBody>
          <a:bodyPr vert="horz" anchor="ctr">
            <a:noAutofit/>
          </a:bodyPr>
          <a:lstStyle>
            <a:lvl1pPr marL="0" indent="0" algn="l">
              <a:buFontTx/>
              <a:buNone/>
              <a:defRPr lang="en-US" sz="4800" baseline="0" dirty="0">
                <a:solidFill>
                  <a:schemeClr val="bg1"/>
                </a:solidFill>
              </a:defRPr>
            </a:lvl1pPr>
            <a:extLst/>
          </a:lstStyle>
          <a:p>
            <a:pPr lvl="0"/>
            <a:r>
              <a:rPr lang="en-US" dirty="0" smtClean="0"/>
              <a:t>Click to add photo album title</a:t>
            </a:r>
            <a:endParaRPr lang="en-US" dirty="0"/>
          </a:p>
        </p:txBody>
      </p:sp>
      <p:sp>
        <p:nvSpPr>
          <p:cNvPr id="12" name="Picture Placeholder 11"/>
          <p:cNvSpPr>
            <a:spLocks noGrp="1"/>
          </p:cNvSpPr>
          <p:nvPr>
            <p:ph type="pic" sz="quarter" idx="11"/>
          </p:nvPr>
        </p:nvSpPr>
        <p:spPr>
          <a:xfrm>
            <a:off x="228600" y="152400"/>
            <a:ext cx="6858000" cy="5239512"/>
          </a:xfrm>
          <a:solidFill>
            <a:schemeClr val="bg1"/>
          </a:solidFill>
          <a:ln w="34925" cap="rnd" cmpd="sng" algn="ctr">
            <a:noFill/>
            <a:prstDash val="solid"/>
          </a:ln>
          <a:effectLst/>
        </p:spPr>
        <p:style>
          <a:lnRef idx="3">
            <a:schemeClr val="lt1"/>
          </a:lnRef>
          <a:fillRef idx="1">
            <a:schemeClr val="accent5"/>
          </a:fillRef>
          <a:effectRef idx="1">
            <a:schemeClr val="accent5"/>
          </a:effectRef>
          <a:fontRef idx="minor">
            <a:schemeClr val="lt1"/>
          </a:fontRef>
        </p:style>
        <p:txBody>
          <a:bodyPr vert="horz"/>
          <a:lstStyle>
            <a:lvl1pPr marL="0" indent="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1" name="Rectangle 10"/>
          <p:cNvSpPr>
            <a:spLocks noGrp="1"/>
          </p:cNvSpPr>
          <p:nvPr>
            <p:ph type="dt" sz="half" idx="12"/>
          </p:nvPr>
        </p:nvSpPr>
        <p:spPr/>
        <p:txBody>
          <a:bodyPr/>
          <a:lstStyle>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13" name="Rectangle 12"/>
          <p:cNvSpPr>
            <a:spLocks noGrp="1"/>
          </p:cNvSpPr>
          <p:nvPr>
            <p:ph type="sldNum" sz="quarter" idx="13"/>
          </p:nvPr>
        </p:nvSpPr>
        <p:spPr/>
        <p:txBody>
          <a:bodyPr/>
          <a:lstStyle>
            <a:extLst/>
          </a:lstStyle>
          <a:p>
            <a:fld id="{8A4431D5-1B33-458B-8AFD-CECCB0FA18CB}" type="slidenum">
              <a:rPr lang="en-US" smtClean="0">
                <a:solidFill>
                  <a:prstClr val="white"/>
                </a:solidFill>
              </a:rPr>
              <a:pPr/>
              <a:t>‹#›</a:t>
            </a:fld>
            <a:endParaRPr lang="en-US" dirty="0">
              <a:solidFill>
                <a:prstClr val="white"/>
              </a:solidFill>
            </a:endParaRPr>
          </a:p>
        </p:txBody>
      </p:sp>
      <p:sp>
        <p:nvSpPr>
          <p:cNvPr id="14" name="Rectangle 13"/>
          <p:cNvSpPr>
            <a:spLocks noGrp="1"/>
          </p:cNvSpPr>
          <p:nvPr>
            <p:ph type="ftr" sz="quarter" idx="14"/>
          </p:nvPr>
        </p:nvSpPr>
        <p:spPr>
          <a:xfrm rot="16200000">
            <a:off x="7296150" y="3698878"/>
            <a:ext cx="2933700" cy="365125"/>
          </a:xfrm>
        </p:spPr>
        <p:txBody>
          <a:bodyPr/>
          <a:lstStyle>
            <a:extLst/>
          </a:lstStyle>
          <a:p>
            <a:endParaRPr lang="en-US" dirty="0">
              <a:solidFill>
                <a:prstClr val="white"/>
              </a:solidFill>
            </a:endParaRPr>
          </a:p>
        </p:txBody>
      </p:sp>
      <p:sp>
        <p:nvSpPr>
          <p:cNvPr id="18" name="Rectangle 17"/>
          <p:cNvSpPr>
            <a:spLocks noGrp="1"/>
          </p:cNvSpPr>
          <p:nvPr>
            <p:ph type="body" sz="quarter" idx="15" hasCustomPrompt="1"/>
          </p:nvPr>
        </p:nvSpPr>
        <p:spPr>
          <a:xfrm rot="16200000">
            <a:off x="5372100" y="2247900"/>
            <a:ext cx="5181600" cy="990600"/>
          </a:xfrm>
        </p:spPr>
        <p:txBody>
          <a:bodyPr/>
          <a:lstStyle>
            <a:lvl1pPr marL="0" indent="0" algn="r">
              <a:buNone/>
              <a:defRPr sz="2000">
                <a:solidFill>
                  <a:srgbClr val="FFFFFF"/>
                </a:solidFill>
              </a:defRPr>
            </a:lvl1pPr>
          </a:lstStyle>
          <a:p>
            <a:pPr lvl="0"/>
            <a:r>
              <a:rPr lang="en-US" dirty="0" smtClean="0"/>
              <a:t>Click to add date or details</a:t>
            </a:r>
          </a:p>
        </p:txBody>
      </p:sp>
    </p:spTree>
    <p:extLst>
      <p:ext uri="{BB962C8B-B14F-4D97-AF65-F5344CB8AC3E}">
        <p14:creationId xmlns:p14="http://schemas.microsoft.com/office/powerpoint/2010/main" val="208155360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a:buFontTx/>
              <a:buNone/>
              <a:defRPr sz="2000" i="0"/>
            </a:lvl1pPr>
            <a:extLst/>
          </a:lstStyle>
          <a:p>
            <a:pPr lvl="0"/>
            <a:r>
              <a:rPr lang="en-US" dirty="0" smtClean="0"/>
              <a:t>Click to add caption</a:t>
            </a:r>
            <a:endParaRPr lang="en-US" dirty="0"/>
          </a:p>
        </p:txBody>
      </p:sp>
      <p:sp>
        <p:nvSpPr>
          <p:cNvPr id="6" name="Rectangle 5"/>
          <p:cNvSpPr>
            <a:spLocks noGrp="1"/>
          </p:cNvSpPr>
          <p:nvPr>
            <p:ph type="dt" sz="half" idx="15"/>
          </p:nvPr>
        </p:nvSpPr>
        <p:spPr/>
        <p:txBody>
          <a:bodyPr/>
          <a:lstStyle>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7" name="Rectangle 6"/>
          <p:cNvSpPr>
            <a:spLocks noGrp="1"/>
          </p:cNvSpPr>
          <p:nvPr>
            <p:ph type="sldNum" sz="quarter" idx="16"/>
          </p:nvPr>
        </p:nvSpPr>
        <p:spPr/>
        <p:txBody>
          <a:bodyPr/>
          <a:lstStyle>
            <a:extLst/>
          </a:lstStyle>
          <a:p>
            <a:fld id="{8A4431D5-1B33-458B-8AFD-CECCB0FA18CB}" type="slidenum">
              <a:rPr lang="en-US" smtClean="0">
                <a:solidFill>
                  <a:srgbClr val="FFFFFF"/>
                </a:solidFill>
              </a:rPr>
              <a:pPr/>
              <a:t>‹#›</a:t>
            </a:fld>
            <a:endParaRPr lang="en-US" dirty="0">
              <a:solidFill>
                <a:prstClr val="white"/>
              </a:solidFill>
            </a:endParaRPr>
          </a:p>
        </p:txBody>
      </p:sp>
      <p:sp>
        <p:nvSpPr>
          <p:cNvPr id="8" name="Rectangle 7"/>
          <p:cNvSpPr>
            <a:spLocks noGrp="1"/>
          </p:cNvSpPr>
          <p:nvPr>
            <p:ph type="ftr" sz="quarter" idx="17"/>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2478814673"/>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B75F771-888E-4F88-903E-8B723DE19D86}" type="datetimeFigureOut">
              <a:rPr lang="en-US"/>
              <a:pPr>
                <a:defRPr/>
              </a:pPr>
              <a:t>3/28/2014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C26A942-2C86-4780-B657-51FB9B4B8B8F}" type="slidenum">
              <a:rPr lang="en-US"/>
              <a:pPr>
                <a:defRPr/>
              </a:pPr>
              <a:t>‹#›</a:t>
            </a:fld>
            <a:endParaRPr lang="en-US"/>
          </a:p>
        </p:txBody>
      </p:sp>
    </p:spTree>
    <p:extLst>
      <p:ext uri="{BB962C8B-B14F-4D97-AF65-F5344CB8AC3E}">
        <p14:creationId xmlns:p14="http://schemas.microsoft.com/office/powerpoint/2010/main" val="25666823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9C27F92-42F9-47BD-A9D3-D4C0A2E69B43}" type="datetimeFigureOut">
              <a:rPr lang="en-US"/>
              <a:pPr>
                <a:defRPr/>
              </a:pPr>
              <a:t>3/28/2014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DD21F76-2EA4-449A-A632-264BAC4FE19A}" type="slidenum">
              <a:rPr lang="en-US"/>
              <a:pPr>
                <a:defRPr/>
              </a:pPr>
              <a:t>‹#›</a:t>
            </a:fld>
            <a:endParaRPr lang="en-US"/>
          </a:p>
        </p:txBody>
      </p:sp>
    </p:spTree>
    <p:extLst>
      <p:ext uri="{BB962C8B-B14F-4D97-AF65-F5344CB8AC3E}">
        <p14:creationId xmlns:p14="http://schemas.microsoft.com/office/powerpoint/2010/main" val="21840320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6D11C6D-DC35-49DD-91D5-766B543A017F}" type="datetimeFigureOut">
              <a:rPr lang="en-US"/>
              <a:pPr>
                <a:defRPr/>
              </a:pPr>
              <a:t>3/28/2014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D42B391-81C8-44B2-B5EC-AE5AFF03C603}" type="slidenum">
              <a:rPr lang="en-US"/>
              <a:pPr>
                <a:defRPr/>
              </a:pPr>
              <a:t>‹#›</a:t>
            </a:fld>
            <a:endParaRPr lang="en-US"/>
          </a:p>
        </p:txBody>
      </p:sp>
    </p:spTree>
    <p:extLst>
      <p:ext uri="{BB962C8B-B14F-4D97-AF65-F5344CB8AC3E}">
        <p14:creationId xmlns:p14="http://schemas.microsoft.com/office/powerpoint/2010/main" val="190328717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38E55AF-88C3-4782-A4DC-24ED2721ECE3}" type="datetimeFigureOut">
              <a:rPr lang="en-US"/>
              <a:pPr>
                <a:defRPr/>
              </a:pPr>
              <a:t>3/28/2014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6F84D2E-46FF-4766-AFD4-3A161E8BDD13}" type="slidenum">
              <a:rPr lang="en-US"/>
              <a:pPr>
                <a:defRPr/>
              </a:pPr>
              <a:t>‹#›</a:t>
            </a:fld>
            <a:endParaRPr lang="en-US"/>
          </a:p>
        </p:txBody>
      </p:sp>
    </p:spTree>
    <p:extLst>
      <p:ext uri="{BB962C8B-B14F-4D97-AF65-F5344CB8AC3E}">
        <p14:creationId xmlns:p14="http://schemas.microsoft.com/office/powerpoint/2010/main" val="103428854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4246D9B-B1CC-4622-A1DE-771D94769A50}" type="datetimeFigureOut">
              <a:rPr lang="en-US"/>
              <a:pPr>
                <a:defRPr/>
              </a:pPr>
              <a:t>3/28/2014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1D32BE8-0801-4FA3-9B35-C870CB3B463F}" type="slidenum">
              <a:rPr lang="en-US"/>
              <a:pPr>
                <a:defRPr/>
              </a:pPr>
              <a:t>‹#›</a:t>
            </a:fld>
            <a:endParaRPr lang="en-US"/>
          </a:p>
        </p:txBody>
      </p:sp>
    </p:spTree>
    <p:extLst>
      <p:ext uri="{BB962C8B-B14F-4D97-AF65-F5344CB8AC3E}">
        <p14:creationId xmlns:p14="http://schemas.microsoft.com/office/powerpoint/2010/main" val="270022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4D0C647-964A-4FE4-BA39-ABC3824987F5}" type="datetimeFigureOut">
              <a:rPr lang="en-US"/>
              <a:pPr>
                <a:defRPr/>
              </a:pPr>
              <a:t>3/28/2014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7EBBA3F-62CB-4668-B672-8F6CB3888E97}" type="slidenum">
              <a:rPr lang="en-US"/>
              <a:pPr>
                <a:defRPr/>
              </a:pPr>
              <a:t>‹#›</a:t>
            </a:fld>
            <a:endParaRPr lang="en-US"/>
          </a:p>
        </p:txBody>
      </p:sp>
    </p:spTree>
    <p:extLst>
      <p:ext uri="{BB962C8B-B14F-4D97-AF65-F5344CB8AC3E}">
        <p14:creationId xmlns:p14="http://schemas.microsoft.com/office/powerpoint/2010/main" val="175862209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2A7E4B2-5979-4D17-B75C-124FC1F8438E}" type="datetimeFigureOut">
              <a:rPr lang="en-US"/>
              <a:pPr>
                <a:defRPr/>
              </a:pPr>
              <a:t>3/28/2014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C889D3A-8DD3-48C4-AA92-5997A59A8435}" type="slidenum">
              <a:rPr lang="en-US"/>
              <a:pPr>
                <a:defRPr/>
              </a:pPr>
              <a:t>‹#›</a:t>
            </a:fld>
            <a:endParaRPr lang="en-US"/>
          </a:p>
        </p:txBody>
      </p:sp>
    </p:spTree>
    <p:extLst>
      <p:ext uri="{BB962C8B-B14F-4D97-AF65-F5344CB8AC3E}">
        <p14:creationId xmlns:p14="http://schemas.microsoft.com/office/powerpoint/2010/main" val="7046523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1BB1C74-E2EC-49AD-B208-AA5B254AB490}" type="datetimeFigureOut">
              <a:rPr lang="en-US"/>
              <a:pPr>
                <a:defRPr/>
              </a:pPr>
              <a:t>3/28/2014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F5C24AF-A407-4B92-83C9-6E517EC49333}" type="slidenum">
              <a:rPr lang="en-US"/>
              <a:pPr>
                <a:defRPr/>
              </a:pPr>
              <a:t>‹#›</a:t>
            </a:fld>
            <a:endParaRPr lang="en-US"/>
          </a:p>
        </p:txBody>
      </p:sp>
    </p:spTree>
    <p:extLst>
      <p:ext uri="{BB962C8B-B14F-4D97-AF65-F5344CB8AC3E}">
        <p14:creationId xmlns:p14="http://schemas.microsoft.com/office/powerpoint/2010/main" val="40555653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44250ED-D7AF-4E55-8219-6ACABC055500}" type="datetimeFigureOut">
              <a:rPr lang="en-US"/>
              <a:pPr>
                <a:defRPr/>
              </a:pPr>
              <a:t>3/28/2014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D2A4EC0-030D-48E4-8ED5-43F67C401E60}" type="slidenum">
              <a:rPr lang="en-US"/>
              <a:pPr>
                <a:defRPr/>
              </a:pPr>
              <a:t>‹#›</a:t>
            </a:fld>
            <a:endParaRPr lang="en-US"/>
          </a:p>
        </p:txBody>
      </p:sp>
    </p:spTree>
    <p:extLst>
      <p:ext uri="{BB962C8B-B14F-4D97-AF65-F5344CB8AC3E}">
        <p14:creationId xmlns:p14="http://schemas.microsoft.com/office/powerpoint/2010/main" val="30331546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DA1B079-6681-41BB-9CBD-90A432FC4CEE}" type="datetimeFigureOut">
              <a:rPr lang="en-US"/>
              <a:pPr>
                <a:defRPr/>
              </a:pPr>
              <a:t>3/28/2014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895CD5-E321-43C1-B4B7-4CFECA1B27E4}" type="slidenum">
              <a:rPr lang="en-US"/>
              <a:pPr>
                <a:defRPr/>
              </a:pPr>
              <a:t>‹#›</a:t>
            </a:fld>
            <a:endParaRPr lang="en-US"/>
          </a:p>
        </p:txBody>
      </p:sp>
    </p:spTree>
    <p:extLst>
      <p:ext uri="{BB962C8B-B14F-4D97-AF65-F5344CB8AC3E}">
        <p14:creationId xmlns:p14="http://schemas.microsoft.com/office/powerpoint/2010/main" val="4075770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10" name="Picture Placeholder 9"/>
          <p:cNvSpPr>
            <a:spLocks noGrp="1" noChangeAspect="1"/>
          </p:cNvSpPr>
          <p:nvPr>
            <p:ph type="pic" sz="quarter" idx="11"/>
          </p:nvPr>
        </p:nvSpPr>
        <p:spPr>
          <a:xfrm>
            <a:off x="4648200" y="3124962"/>
            <a:ext cx="3697224" cy="2772918"/>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5" name="Picture Placeholder 24"/>
          <p:cNvSpPr>
            <a:spLocks noGrp="1" noChangeAspect="1"/>
          </p:cNvSpPr>
          <p:nvPr>
            <p:ph type="pic" sz="quarter" idx="12"/>
          </p:nvPr>
        </p:nvSpPr>
        <p:spPr>
          <a:xfrm>
            <a:off x="228600" y="228600"/>
            <a:ext cx="4251960" cy="566928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6" name="Picture Placeholder 5"/>
          <p:cNvSpPr>
            <a:spLocks noGrp="1" noChangeAspect="1"/>
          </p:cNvSpPr>
          <p:nvPr>
            <p:ph type="pic" sz="quarter" idx="13"/>
          </p:nvPr>
        </p:nvSpPr>
        <p:spPr>
          <a:xfrm>
            <a:off x="4648200" y="228600"/>
            <a:ext cx="3672840" cy="275463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5" name="Rectangle 4"/>
          <p:cNvSpPr>
            <a:spLocks noGrp="1"/>
          </p:cNvSpPr>
          <p:nvPr>
            <p:ph type="dt" sz="half" idx="14"/>
          </p:nvPr>
        </p:nvSpPr>
        <p:spPr/>
        <p:txBody>
          <a:bodyPr/>
          <a:lstStyle>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7" name="Rectangle 6"/>
          <p:cNvSpPr>
            <a:spLocks noGrp="1"/>
          </p:cNvSpPr>
          <p:nvPr>
            <p:ph type="sldNum" sz="quarter" idx="15"/>
          </p:nvPr>
        </p:nvSpPr>
        <p:spPr/>
        <p:txBody>
          <a:bodyPr/>
          <a:lstStyle>
            <a:extLst/>
          </a:lstStyle>
          <a:p>
            <a:fld id="{8A4431D5-1B33-458B-8AFD-CECCB0FA18CB}" type="slidenum">
              <a:rPr lang="en-US" smtClean="0">
                <a:solidFill>
                  <a:srgbClr val="FFFFFF"/>
                </a:solidFill>
              </a:rPr>
              <a:pPr/>
              <a:t>‹#›</a:t>
            </a:fld>
            <a:endParaRPr lang="en-US" dirty="0">
              <a:solidFill>
                <a:prstClr val="white"/>
              </a:solidFill>
            </a:endParaRPr>
          </a:p>
        </p:txBody>
      </p:sp>
      <p:sp>
        <p:nvSpPr>
          <p:cNvPr id="8" name="Rectangle 7"/>
          <p:cNvSpPr>
            <a:spLocks noGrp="1"/>
          </p:cNvSpPr>
          <p:nvPr>
            <p:ph type="ftr" sz="quarter" idx="16"/>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1018795327"/>
      </p:ext>
    </p:extLst>
  </p:cSld>
  <p:clrMapOvr>
    <a:masterClrMapping/>
  </p:clrMapOvr>
  <p:transition>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AFD5F9A-7156-4FA1-912E-08BF797298AC}" type="datetimeFigureOut">
              <a:rPr lang="en-US"/>
              <a:pPr>
                <a:defRPr/>
              </a:pPr>
              <a:t>3/28/2014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2255D35-8ADB-4592-9018-CE03D02794BB}" type="slidenum">
              <a:rPr lang="en-US"/>
              <a:pPr>
                <a:defRPr/>
              </a:pPr>
              <a:t>‹#›</a:t>
            </a:fld>
            <a:endParaRPr lang="en-US"/>
          </a:p>
        </p:txBody>
      </p:sp>
    </p:spTree>
    <p:extLst>
      <p:ext uri="{BB962C8B-B14F-4D97-AF65-F5344CB8AC3E}">
        <p14:creationId xmlns:p14="http://schemas.microsoft.com/office/powerpoint/2010/main" val="372365272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43D9E2F-D057-4668-B0F4-0298B7140ED1}" type="datetimeFigureOut">
              <a:rPr lang="en-US"/>
              <a:pPr>
                <a:defRPr/>
              </a:pPr>
              <a:t>3/28/2014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D99E99-E2F4-4B30-9D39-C4E7ABB9EF2C}" type="slidenum">
              <a:rPr lang="en-US"/>
              <a:pPr>
                <a:defRPr/>
              </a:pPr>
              <a:t>‹#›</a:t>
            </a:fld>
            <a:endParaRPr lang="en-US"/>
          </a:p>
        </p:txBody>
      </p:sp>
    </p:spTree>
    <p:extLst>
      <p:ext uri="{BB962C8B-B14F-4D97-AF65-F5344CB8AC3E}">
        <p14:creationId xmlns:p14="http://schemas.microsoft.com/office/powerpoint/2010/main" val="10370153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0B33DE-5045-44F5-9916-C6D1923942DF}" type="datetimeFigureOut">
              <a:rPr lang="en-US"/>
              <a:pPr>
                <a:defRPr/>
              </a:pPr>
              <a:t>3/28/2014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F1C3DF-C907-4876-9261-DE1A9E360476}" type="slidenum">
              <a:rPr lang="en-US"/>
              <a:pPr>
                <a:defRPr/>
              </a:pPr>
              <a:t>‹#›</a:t>
            </a:fld>
            <a:endParaRPr lang="en-US"/>
          </a:p>
        </p:txBody>
      </p:sp>
    </p:spTree>
    <p:extLst>
      <p:ext uri="{BB962C8B-B14F-4D97-AF65-F5344CB8AC3E}">
        <p14:creationId xmlns:p14="http://schemas.microsoft.com/office/powerpoint/2010/main" val="1729726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A529628-589A-4DD7-A8CB-3A71CFBEE78E}" type="datetimeFigureOut">
              <a:rPr lang="en-US"/>
              <a:pPr>
                <a:defRPr/>
              </a:pPr>
              <a:t>3/28/2014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6C84806-80A3-4050-8026-EECD955FE2E7}" type="slidenum">
              <a:rPr lang="en-US"/>
              <a:pPr>
                <a:defRPr/>
              </a:pPr>
              <a:t>‹#›</a:t>
            </a:fld>
            <a:endParaRPr lang="en-US"/>
          </a:p>
        </p:txBody>
      </p:sp>
    </p:spTree>
    <p:extLst>
      <p:ext uri="{BB962C8B-B14F-4D97-AF65-F5344CB8AC3E}">
        <p14:creationId xmlns:p14="http://schemas.microsoft.com/office/powerpoint/2010/main" val="215011118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041B790-45D0-45F3-A4BF-D404F21EB08F}" type="datetimeFigureOut">
              <a:rPr lang="en-US"/>
              <a:pPr>
                <a:defRPr/>
              </a:pPr>
              <a:t>3/28/2014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5C4BDD2-685E-41D3-9016-BCC93A2955CF}" type="slidenum">
              <a:rPr lang="en-US"/>
              <a:pPr>
                <a:defRPr/>
              </a:pPr>
              <a:t>‹#›</a:t>
            </a:fld>
            <a:endParaRPr lang="en-US"/>
          </a:p>
        </p:txBody>
      </p:sp>
    </p:spTree>
    <p:extLst>
      <p:ext uri="{BB962C8B-B14F-4D97-AF65-F5344CB8AC3E}">
        <p14:creationId xmlns:p14="http://schemas.microsoft.com/office/powerpoint/2010/main" val="3606099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4D58811-A9B2-420C-AD3C-607BDC3AC18E}" type="datetimeFigureOut">
              <a:rPr lang="en-US"/>
              <a:pPr>
                <a:defRPr/>
              </a:pPr>
              <a:t>3/28/2014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733474-3DB9-44B2-8DD8-18A20451C766}" type="slidenum">
              <a:rPr lang="en-US"/>
              <a:pPr>
                <a:defRPr/>
              </a:pPr>
              <a:t>‹#›</a:t>
            </a:fld>
            <a:endParaRPr lang="en-US"/>
          </a:p>
        </p:txBody>
      </p:sp>
    </p:spTree>
    <p:extLst>
      <p:ext uri="{BB962C8B-B14F-4D97-AF65-F5344CB8AC3E}">
        <p14:creationId xmlns:p14="http://schemas.microsoft.com/office/powerpoint/2010/main" val="344959303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A744413-99BD-4580-B4D5-BCCC8167ACCD}" type="datetimeFigureOut">
              <a:rPr lang="en-US"/>
              <a:pPr>
                <a:defRPr/>
              </a:pPr>
              <a:t>3/28/2014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C094C32-74B4-48AE-8E79-C6D695B8E9E1}" type="slidenum">
              <a:rPr lang="en-US"/>
              <a:pPr>
                <a:defRPr/>
              </a:pPr>
              <a:t>‹#›</a:t>
            </a:fld>
            <a:endParaRPr lang="en-US"/>
          </a:p>
        </p:txBody>
      </p:sp>
    </p:spTree>
    <p:extLst>
      <p:ext uri="{BB962C8B-B14F-4D97-AF65-F5344CB8AC3E}">
        <p14:creationId xmlns:p14="http://schemas.microsoft.com/office/powerpoint/2010/main" val="6678448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E20593F-30F7-432B-9545-C9F767BB545A}" type="datetimeFigureOut">
              <a:rPr lang="en-US"/>
              <a:pPr>
                <a:defRPr/>
              </a:pPr>
              <a:t>3/28/2014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E0E6B50-893E-4BF0-944B-F52627DE2A29}" type="slidenum">
              <a:rPr lang="en-US"/>
              <a:pPr>
                <a:defRPr/>
              </a:pPr>
              <a:t>‹#›</a:t>
            </a:fld>
            <a:endParaRPr lang="en-US"/>
          </a:p>
        </p:txBody>
      </p:sp>
    </p:spTree>
    <p:extLst>
      <p:ext uri="{BB962C8B-B14F-4D97-AF65-F5344CB8AC3E}">
        <p14:creationId xmlns:p14="http://schemas.microsoft.com/office/powerpoint/2010/main" val="41508682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235E587-9681-4B6E-9FD4-3BC39BA65C51}" type="datetimeFigureOut">
              <a:rPr lang="en-US"/>
              <a:pPr>
                <a:defRPr/>
              </a:pPr>
              <a:t>3/28/2014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B7391DE-C02C-40CB-9116-DD49A0ACD70F}" type="slidenum">
              <a:rPr lang="en-US"/>
              <a:pPr>
                <a:defRPr/>
              </a:pPr>
              <a:t>‹#›</a:t>
            </a:fld>
            <a:endParaRPr lang="en-US"/>
          </a:p>
        </p:txBody>
      </p:sp>
    </p:spTree>
    <p:extLst>
      <p:ext uri="{BB962C8B-B14F-4D97-AF65-F5344CB8AC3E}">
        <p14:creationId xmlns:p14="http://schemas.microsoft.com/office/powerpoint/2010/main" val="18362954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5B7CC0C-111E-4B1D-B76C-DCFEE9ABEC17}" type="datetimeFigureOut">
              <a:rPr lang="en-US"/>
              <a:pPr>
                <a:defRPr/>
              </a:pPr>
              <a:t>3/28/2014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98B51A2-E62F-4596-B490-7B4333131C3C}" type="slidenum">
              <a:rPr lang="en-US"/>
              <a:pPr>
                <a:defRPr/>
              </a:pPr>
              <a:t>‹#›</a:t>
            </a:fld>
            <a:endParaRPr lang="en-US"/>
          </a:p>
        </p:txBody>
      </p:sp>
    </p:spTree>
    <p:extLst>
      <p:ext uri="{BB962C8B-B14F-4D97-AF65-F5344CB8AC3E}">
        <p14:creationId xmlns:p14="http://schemas.microsoft.com/office/powerpoint/2010/main" val="4262144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Up Portrait with Captions">
    <p:spTree>
      <p:nvGrpSpPr>
        <p:cNvPr id="1" name=""/>
        <p:cNvGrpSpPr/>
        <p:nvPr/>
      </p:nvGrpSpPr>
      <p:grpSpPr>
        <a:xfrm>
          <a:off x="0" y="0"/>
          <a:ext cx="0" cy="0"/>
          <a:chOff x="0" y="0"/>
          <a:chExt cx="0" cy="0"/>
        </a:xfrm>
      </p:grpSpPr>
      <p:sp>
        <p:nvSpPr>
          <p:cNvPr id="17" name="Picture Placeholder 16"/>
          <p:cNvSpPr>
            <a:spLocks noGrp="1"/>
          </p:cNvSpPr>
          <p:nvPr>
            <p:ph type="pic" sz="quarter" idx="14"/>
          </p:nvPr>
        </p:nvSpPr>
        <p:spPr>
          <a:xfrm>
            <a:off x="1866900" y="228600"/>
            <a:ext cx="2286000"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4" name="Picture Placeholder 13"/>
          <p:cNvSpPr>
            <a:spLocks noGrp="1"/>
          </p:cNvSpPr>
          <p:nvPr>
            <p:ph type="pic" sz="quarter" idx="26"/>
          </p:nvPr>
        </p:nvSpPr>
        <p:spPr>
          <a:xfrm>
            <a:off x="1866900" y="3505200"/>
            <a:ext cx="228521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8" name="Picture Placeholder 7"/>
          <p:cNvSpPr>
            <a:spLocks noGrp="1"/>
          </p:cNvSpPr>
          <p:nvPr>
            <p:ph type="pic" sz="quarter" idx="25"/>
          </p:nvPr>
        </p:nvSpPr>
        <p:spPr>
          <a:xfrm>
            <a:off x="4305300" y="228600"/>
            <a:ext cx="2286000"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9" name="Picture Placeholder 18"/>
          <p:cNvSpPr>
            <a:spLocks noGrp="1"/>
          </p:cNvSpPr>
          <p:nvPr>
            <p:ph type="pic" sz="quarter" idx="27"/>
          </p:nvPr>
        </p:nvSpPr>
        <p:spPr>
          <a:xfrm>
            <a:off x="4306086" y="3505200"/>
            <a:ext cx="228521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2" name="Text Placeholder 21"/>
          <p:cNvSpPr>
            <a:spLocks noGrp="1"/>
          </p:cNvSpPr>
          <p:nvPr>
            <p:ph type="body" sz="quarter" idx="16" hasCustomPrompt="1"/>
          </p:nvPr>
        </p:nvSpPr>
        <p:spPr>
          <a:xfrm>
            <a:off x="152400" y="228600"/>
            <a:ext cx="1676400" cy="2743200"/>
          </a:xfrm>
        </p:spPr>
        <p:txBody>
          <a:bodyPr anchor="t" anchorCtr="0"/>
          <a:lstStyle>
            <a:lvl1pPr marL="0" marR="0" indent="0" algn="r">
              <a:buFontTx/>
              <a:buNone/>
              <a:defRPr sz="1600" baseline="0"/>
            </a:lvl1pPr>
            <a:extLst/>
          </a:lstStyle>
          <a:p>
            <a:pPr lvl="0"/>
            <a:r>
              <a:rPr lang="en-US" dirty="0" smtClean="0"/>
              <a:t>Click to add caption</a:t>
            </a:r>
            <a:endParaRPr lang="en-US" dirty="0"/>
          </a:p>
        </p:txBody>
      </p:sp>
      <p:sp>
        <p:nvSpPr>
          <p:cNvPr id="5" name="Text Placeholder 4"/>
          <p:cNvSpPr>
            <a:spLocks noGrp="1"/>
          </p:cNvSpPr>
          <p:nvPr>
            <p:ph type="body" sz="quarter" idx="29" hasCustomPrompt="1"/>
          </p:nvPr>
        </p:nvSpPr>
        <p:spPr>
          <a:xfrm>
            <a:off x="6629400" y="228600"/>
            <a:ext cx="1676400" cy="19050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20" name="Text Placeholder 19"/>
          <p:cNvSpPr>
            <a:spLocks noGrp="1"/>
          </p:cNvSpPr>
          <p:nvPr>
            <p:ph type="body" sz="quarter" idx="28" hasCustomPrompt="1"/>
          </p:nvPr>
        </p:nvSpPr>
        <p:spPr>
          <a:xfrm>
            <a:off x="152400" y="4724400"/>
            <a:ext cx="1676400" cy="1905000"/>
          </a:xfrm>
        </p:spPr>
        <p:txBody>
          <a:bodyPr anchor="b" anchorCtr="0"/>
          <a:lstStyle>
            <a:lvl1pPr marL="0" marR="0" indent="0" algn="r">
              <a:buFontTx/>
              <a:buNone/>
              <a:defRPr sz="1600" baseline="0"/>
            </a:lvl1pPr>
            <a:extLst/>
          </a:lstStyle>
          <a:p>
            <a:pPr lvl="0"/>
            <a:r>
              <a:rPr lang="en-US" dirty="0" smtClean="0"/>
              <a:t>Click to add caption</a:t>
            </a:r>
            <a:endParaRPr lang="en-US" dirty="0"/>
          </a:p>
        </p:txBody>
      </p:sp>
      <p:sp>
        <p:nvSpPr>
          <p:cNvPr id="21" name="Text Placeholder 20"/>
          <p:cNvSpPr>
            <a:spLocks noGrp="1"/>
          </p:cNvSpPr>
          <p:nvPr>
            <p:ph type="body" sz="quarter" idx="30" hasCustomPrompt="1"/>
          </p:nvPr>
        </p:nvSpPr>
        <p:spPr>
          <a:xfrm>
            <a:off x="6629400" y="4724400"/>
            <a:ext cx="1676400" cy="1905000"/>
          </a:xfrm>
        </p:spPr>
        <p:txBody>
          <a:bodyPr anchor="b" anchorCtr="0"/>
          <a:lstStyle>
            <a:lvl1pPr marL="0" marR="0" indent="0" algn="l">
              <a:buFontTx/>
              <a:buNone/>
              <a:defRPr sz="1600" baseline="0"/>
            </a:lvl1pPr>
            <a:extLst/>
          </a:lstStyle>
          <a:p>
            <a:pPr lvl="0"/>
            <a:r>
              <a:rPr lang="en-US" dirty="0" smtClean="0"/>
              <a:t>Click to add caption</a:t>
            </a:r>
            <a:endParaRPr lang="en-US" dirty="0"/>
          </a:p>
        </p:txBody>
      </p:sp>
      <p:sp>
        <p:nvSpPr>
          <p:cNvPr id="10" name="Rectangle 9"/>
          <p:cNvSpPr>
            <a:spLocks noGrp="1"/>
          </p:cNvSpPr>
          <p:nvPr>
            <p:ph type="dt" sz="half" idx="31"/>
          </p:nvPr>
        </p:nvSpPr>
        <p:spPr/>
        <p:txBody>
          <a:bodyPr/>
          <a:lstStyle>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11" name="Rectangle 10"/>
          <p:cNvSpPr>
            <a:spLocks noGrp="1"/>
          </p:cNvSpPr>
          <p:nvPr>
            <p:ph type="sldNum" sz="quarter" idx="32"/>
          </p:nvPr>
        </p:nvSpPr>
        <p:spPr/>
        <p:txBody>
          <a:bodyPr/>
          <a:lstStyle>
            <a:extLst/>
          </a:lstStyle>
          <a:p>
            <a:fld id="{8A4431D5-1B33-458B-8AFD-CECCB0FA18CB}" type="slidenum">
              <a:rPr lang="en-US" smtClean="0">
                <a:solidFill>
                  <a:srgbClr val="FFFFFF"/>
                </a:solidFill>
              </a:rPr>
              <a:pPr/>
              <a:t>‹#›</a:t>
            </a:fld>
            <a:endParaRPr lang="en-US" dirty="0">
              <a:solidFill>
                <a:prstClr val="white"/>
              </a:solidFill>
            </a:endParaRPr>
          </a:p>
        </p:txBody>
      </p:sp>
      <p:sp>
        <p:nvSpPr>
          <p:cNvPr id="12" name="Rectangle 11"/>
          <p:cNvSpPr>
            <a:spLocks noGrp="1"/>
          </p:cNvSpPr>
          <p:nvPr>
            <p:ph type="ftr" sz="quarter" idx="33"/>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3934376527"/>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EBE4D43-7301-40DF-8AD5-B656D6456C3C}" type="datetimeFigureOut">
              <a:rPr lang="en-US"/>
              <a:pPr>
                <a:defRPr/>
              </a:pPr>
              <a:t>3/28/2014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9FF0B35-BFD3-4317-BC6A-CBC1A8480609}" type="slidenum">
              <a:rPr lang="en-US"/>
              <a:pPr>
                <a:defRPr/>
              </a:pPr>
              <a:t>‹#›</a:t>
            </a:fld>
            <a:endParaRPr lang="en-US"/>
          </a:p>
        </p:txBody>
      </p:sp>
    </p:spTree>
    <p:extLst>
      <p:ext uri="{BB962C8B-B14F-4D97-AF65-F5344CB8AC3E}">
        <p14:creationId xmlns:p14="http://schemas.microsoft.com/office/powerpoint/2010/main" val="19099472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067012-4E3F-4FB7-BF36-7E469CA9E579}" type="datetimeFigureOut">
              <a:rPr lang="en-US"/>
              <a:pPr>
                <a:defRPr/>
              </a:pPr>
              <a:t>3/28/2014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27FBED7-2CEC-495D-A607-8D8B3D42B739}" type="slidenum">
              <a:rPr lang="en-US"/>
              <a:pPr>
                <a:defRPr/>
              </a:pPr>
              <a:t>‹#›</a:t>
            </a:fld>
            <a:endParaRPr lang="en-US"/>
          </a:p>
        </p:txBody>
      </p:sp>
    </p:spTree>
    <p:extLst>
      <p:ext uri="{BB962C8B-B14F-4D97-AF65-F5344CB8AC3E}">
        <p14:creationId xmlns:p14="http://schemas.microsoft.com/office/powerpoint/2010/main" val="159093695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2DA27A-A805-4D1B-9013-7D4EE03AFFAE}" type="datetimeFigureOut">
              <a:rPr lang="en-US" smtClean="0">
                <a:solidFill>
                  <a:prstClr val="black">
                    <a:tint val="75000"/>
                  </a:prstClr>
                </a:solidFill>
              </a:rPr>
              <a:pPr/>
              <a:t>3/28/2014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144BDE-14B8-4162-9C82-E32499818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995007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2DA27A-A805-4D1B-9013-7D4EE03AFFAE}" type="datetimeFigureOut">
              <a:rPr lang="en-US" smtClean="0">
                <a:solidFill>
                  <a:prstClr val="black">
                    <a:tint val="75000"/>
                  </a:prstClr>
                </a:solidFill>
              </a:rPr>
              <a:pPr/>
              <a:t>3/28/2014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144BDE-14B8-4162-9C82-E32499818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407866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2DA27A-A805-4D1B-9013-7D4EE03AFFAE}" type="datetimeFigureOut">
              <a:rPr lang="en-US" smtClean="0">
                <a:solidFill>
                  <a:prstClr val="black">
                    <a:tint val="75000"/>
                  </a:prstClr>
                </a:solidFill>
              </a:rPr>
              <a:pPr/>
              <a:t>3/28/2014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144BDE-14B8-4162-9C82-E32499818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1991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2DA27A-A805-4D1B-9013-7D4EE03AFFAE}" type="datetimeFigureOut">
              <a:rPr lang="en-US" smtClean="0">
                <a:solidFill>
                  <a:prstClr val="black">
                    <a:tint val="75000"/>
                  </a:prstClr>
                </a:solidFill>
              </a:rPr>
              <a:pPr/>
              <a:t>3/28/2014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144BDE-14B8-4162-9C82-E32499818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62376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2DA27A-A805-4D1B-9013-7D4EE03AFFAE}" type="datetimeFigureOut">
              <a:rPr lang="en-US" smtClean="0">
                <a:solidFill>
                  <a:prstClr val="black">
                    <a:tint val="75000"/>
                  </a:prstClr>
                </a:solidFill>
              </a:rPr>
              <a:pPr/>
              <a:t>3/28/2014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144BDE-14B8-4162-9C82-E32499818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669168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2DA27A-A805-4D1B-9013-7D4EE03AFFAE}" type="datetimeFigureOut">
              <a:rPr lang="en-US" smtClean="0">
                <a:solidFill>
                  <a:prstClr val="black">
                    <a:tint val="75000"/>
                  </a:prstClr>
                </a:solidFill>
              </a:rPr>
              <a:pPr/>
              <a:t>3/28/2014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144BDE-14B8-4162-9C82-E32499818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11842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2DA27A-A805-4D1B-9013-7D4EE03AFFAE}" type="datetimeFigureOut">
              <a:rPr lang="en-US" smtClean="0">
                <a:solidFill>
                  <a:prstClr val="black">
                    <a:tint val="75000"/>
                  </a:prstClr>
                </a:solidFill>
              </a:rPr>
              <a:pPr/>
              <a:t>3/28/2014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144BDE-14B8-4162-9C82-E32499818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67097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2DA27A-A805-4D1B-9013-7D4EE03AFFAE}" type="datetimeFigureOut">
              <a:rPr lang="en-US" smtClean="0">
                <a:solidFill>
                  <a:prstClr val="black">
                    <a:tint val="75000"/>
                  </a:prstClr>
                </a:solidFill>
              </a:rPr>
              <a:pPr/>
              <a:t>3/28/2014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144BDE-14B8-4162-9C82-E32499818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4854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Up Landscape with Captions">
    <p:spTree>
      <p:nvGrpSpPr>
        <p:cNvPr id="1" name=""/>
        <p:cNvGrpSpPr/>
        <p:nvPr/>
      </p:nvGrpSpPr>
      <p:grpSpPr>
        <a:xfrm>
          <a:off x="0" y="0"/>
          <a:ext cx="0" cy="0"/>
          <a:chOff x="0" y="0"/>
          <a:chExt cx="0" cy="0"/>
        </a:xfrm>
      </p:grpSpPr>
      <p:sp>
        <p:nvSpPr>
          <p:cNvPr id="24" name="Picture Placeholder 23"/>
          <p:cNvSpPr>
            <a:spLocks noGrp="1"/>
          </p:cNvSpPr>
          <p:nvPr>
            <p:ph type="pic" sz="quarter" idx="14"/>
          </p:nvPr>
        </p:nvSpPr>
        <p:spPr>
          <a:xfrm>
            <a:off x="533400" y="685800"/>
            <a:ext cx="3653297"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7" name="Text Placeholder 26"/>
          <p:cNvSpPr>
            <a:spLocks noGrp="1"/>
          </p:cNvSpPr>
          <p:nvPr>
            <p:ph type="body" sz="quarter" idx="16" hasCustomPrompt="1"/>
          </p:nvPr>
        </p:nvSpPr>
        <p:spPr>
          <a:xfrm>
            <a:off x="533400" y="6324600"/>
            <a:ext cx="3657600" cy="3048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3" name="Picture Placeholder 2"/>
          <p:cNvSpPr>
            <a:spLocks noGrp="1"/>
          </p:cNvSpPr>
          <p:nvPr>
            <p:ph type="pic" sz="quarter" idx="17"/>
          </p:nvPr>
        </p:nvSpPr>
        <p:spPr>
          <a:xfrm>
            <a:off x="4267200" y="6858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1" name="Picture Placeholder 20"/>
          <p:cNvSpPr>
            <a:spLocks noGrp="1"/>
          </p:cNvSpPr>
          <p:nvPr>
            <p:ph type="pic" sz="quarter" idx="18"/>
          </p:nvPr>
        </p:nvSpPr>
        <p:spPr>
          <a:xfrm>
            <a:off x="533400" y="35052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6" name="Picture Placeholder 5"/>
          <p:cNvSpPr>
            <a:spLocks noGrp="1"/>
          </p:cNvSpPr>
          <p:nvPr>
            <p:ph type="pic" sz="quarter" idx="19"/>
          </p:nvPr>
        </p:nvSpPr>
        <p:spPr>
          <a:xfrm>
            <a:off x="4267200" y="35052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8" name="Text Placeholder 17"/>
          <p:cNvSpPr>
            <a:spLocks noGrp="1"/>
          </p:cNvSpPr>
          <p:nvPr>
            <p:ph type="body" sz="quarter" idx="22" hasCustomPrompt="1"/>
          </p:nvPr>
        </p:nvSpPr>
        <p:spPr>
          <a:xfrm>
            <a:off x="533400" y="304800"/>
            <a:ext cx="3657600" cy="3048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5" name="Text Placeholder 4"/>
          <p:cNvSpPr>
            <a:spLocks noGrp="1"/>
          </p:cNvSpPr>
          <p:nvPr>
            <p:ph type="body" sz="quarter" idx="23" hasCustomPrompt="1"/>
          </p:nvPr>
        </p:nvSpPr>
        <p:spPr>
          <a:xfrm>
            <a:off x="4267200" y="6324600"/>
            <a:ext cx="3657600" cy="3048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4" name="Text Placeholder 3"/>
          <p:cNvSpPr>
            <a:spLocks noGrp="1"/>
          </p:cNvSpPr>
          <p:nvPr>
            <p:ph type="body" sz="quarter" idx="24" hasCustomPrompt="1"/>
          </p:nvPr>
        </p:nvSpPr>
        <p:spPr>
          <a:xfrm>
            <a:off x="4267200" y="304800"/>
            <a:ext cx="3657600" cy="3048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10" name="Rectangle 9"/>
          <p:cNvSpPr>
            <a:spLocks noGrp="1"/>
          </p:cNvSpPr>
          <p:nvPr>
            <p:ph type="dt" sz="half" idx="25"/>
          </p:nvPr>
        </p:nvSpPr>
        <p:spPr/>
        <p:txBody>
          <a:bodyPr/>
          <a:lstStyle>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11" name="Rectangle 10"/>
          <p:cNvSpPr>
            <a:spLocks noGrp="1"/>
          </p:cNvSpPr>
          <p:nvPr>
            <p:ph type="sldNum" sz="quarter" idx="26"/>
          </p:nvPr>
        </p:nvSpPr>
        <p:spPr/>
        <p:txBody>
          <a:bodyPr/>
          <a:lstStyle>
            <a:extLst/>
          </a:lstStyle>
          <a:p>
            <a:fld id="{8A4431D5-1B33-458B-8AFD-CECCB0FA18CB}" type="slidenum">
              <a:rPr lang="en-US" smtClean="0">
                <a:solidFill>
                  <a:srgbClr val="FFFFFF"/>
                </a:solidFill>
              </a:rPr>
              <a:pPr/>
              <a:t>‹#›</a:t>
            </a:fld>
            <a:endParaRPr lang="en-US" dirty="0">
              <a:solidFill>
                <a:prstClr val="white"/>
              </a:solidFill>
            </a:endParaRPr>
          </a:p>
        </p:txBody>
      </p:sp>
      <p:sp>
        <p:nvSpPr>
          <p:cNvPr id="12" name="Rectangle 11"/>
          <p:cNvSpPr>
            <a:spLocks noGrp="1"/>
          </p:cNvSpPr>
          <p:nvPr>
            <p:ph type="ftr" sz="quarter" idx="27"/>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3538301126"/>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2DA27A-A805-4D1B-9013-7D4EE03AFFAE}" type="datetimeFigureOut">
              <a:rPr lang="en-US" smtClean="0">
                <a:solidFill>
                  <a:prstClr val="black">
                    <a:tint val="75000"/>
                  </a:prstClr>
                </a:solidFill>
              </a:rPr>
              <a:pPr/>
              <a:t>3/28/2014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144BDE-14B8-4162-9C82-E32499818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76813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2DA27A-A805-4D1B-9013-7D4EE03AFFAE}" type="datetimeFigureOut">
              <a:rPr lang="en-US" smtClean="0">
                <a:solidFill>
                  <a:prstClr val="black">
                    <a:tint val="75000"/>
                  </a:prstClr>
                </a:solidFill>
              </a:rPr>
              <a:pPr/>
              <a:t>3/28/2014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144BDE-14B8-4162-9C82-E32499818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403029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2DA27A-A805-4D1B-9013-7D4EE03AFFAE}" type="datetimeFigureOut">
              <a:rPr lang="en-US" smtClean="0">
                <a:solidFill>
                  <a:prstClr val="black">
                    <a:tint val="75000"/>
                  </a:prstClr>
                </a:solidFill>
              </a:rPr>
              <a:pPr/>
              <a:t>3/28/2014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144BDE-14B8-4162-9C82-E32499818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71511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5" y="3886200"/>
            <a:ext cx="6400801" cy="1752600"/>
          </a:xfrm>
        </p:spPr>
        <p:txBody>
          <a:bodyPr/>
          <a:lstStyle>
            <a:lvl1pPr marL="0" indent="0" algn="ctr">
              <a:buNone/>
              <a:defRPr/>
            </a:lvl1pPr>
            <a:lvl2pPr marL="457172" indent="0" algn="ctr">
              <a:buNone/>
              <a:defRPr/>
            </a:lvl2pPr>
            <a:lvl3pPr marL="914344" indent="0" algn="ctr">
              <a:buNone/>
              <a:defRPr/>
            </a:lvl3pPr>
            <a:lvl4pPr marL="1371518" indent="0" algn="ctr">
              <a:buNone/>
              <a:defRPr/>
            </a:lvl4pPr>
            <a:lvl5pPr marL="1828691" indent="0" algn="ctr">
              <a:buNone/>
              <a:defRPr/>
            </a:lvl5pPr>
            <a:lvl6pPr marL="2285862" indent="0" algn="ctr">
              <a:buNone/>
              <a:defRPr/>
            </a:lvl6pPr>
            <a:lvl7pPr marL="2743033" indent="0" algn="ctr">
              <a:buNone/>
              <a:defRPr/>
            </a:lvl7pPr>
            <a:lvl8pPr marL="3200207" indent="0" algn="ctr">
              <a:buNone/>
              <a:defRPr/>
            </a:lvl8pPr>
            <a:lvl9pPr marL="3657379"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C406C9-BD04-47BA-9D5A-5E31CC3369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943029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2A59AB-97A3-46CB-A145-D627DCE8F4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11806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172" indent="0">
              <a:buNone/>
              <a:defRPr sz="1700"/>
            </a:lvl2pPr>
            <a:lvl3pPr marL="914344" indent="0">
              <a:buNone/>
              <a:defRPr sz="1600"/>
            </a:lvl3pPr>
            <a:lvl4pPr marL="1371518" indent="0">
              <a:buNone/>
              <a:defRPr sz="1300"/>
            </a:lvl4pPr>
            <a:lvl5pPr marL="1828691" indent="0">
              <a:buNone/>
              <a:defRPr sz="1300"/>
            </a:lvl5pPr>
            <a:lvl6pPr marL="2285862" indent="0">
              <a:buNone/>
              <a:defRPr sz="1300"/>
            </a:lvl6pPr>
            <a:lvl7pPr marL="2743033" indent="0">
              <a:buNone/>
              <a:defRPr sz="1300"/>
            </a:lvl7pPr>
            <a:lvl8pPr marL="3200207" indent="0">
              <a:buNone/>
              <a:defRPr sz="1300"/>
            </a:lvl8pPr>
            <a:lvl9pPr marL="3657379" indent="0">
              <a:buNone/>
              <a:defRPr sz="13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89FD7E-25AE-4A6E-B0D6-7509AD0960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49084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4" y="1981200"/>
            <a:ext cx="3810001" cy="4114800"/>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5" y="1981200"/>
            <a:ext cx="3810001" cy="4114800"/>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DB009A-2560-4A3D-9764-F2AF3595F6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81061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4638"/>
            <a:ext cx="8229601"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4" y="1535113"/>
            <a:ext cx="4040187" cy="639762"/>
          </a:xfrm>
        </p:spPr>
        <p:txBody>
          <a:bodyPr anchor="b"/>
          <a:lstStyle>
            <a:lvl1pPr marL="0" indent="0">
              <a:buNone/>
              <a:defRPr sz="2400" b="1"/>
            </a:lvl1pPr>
            <a:lvl2pPr marL="457172" indent="0">
              <a:buNone/>
              <a:defRPr sz="2000" b="1"/>
            </a:lvl2pPr>
            <a:lvl3pPr marL="914344" indent="0">
              <a:buNone/>
              <a:defRPr sz="1700" b="1"/>
            </a:lvl3pPr>
            <a:lvl4pPr marL="1371518" indent="0">
              <a:buNone/>
              <a:defRPr sz="1600" b="1"/>
            </a:lvl4pPr>
            <a:lvl5pPr marL="1828691" indent="0">
              <a:buNone/>
              <a:defRPr sz="1600" b="1"/>
            </a:lvl5pPr>
            <a:lvl6pPr marL="2285862" indent="0">
              <a:buNone/>
              <a:defRPr sz="1600" b="1"/>
            </a:lvl6pPr>
            <a:lvl7pPr marL="2743033" indent="0">
              <a:buNone/>
              <a:defRPr sz="1600" b="1"/>
            </a:lvl7pPr>
            <a:lvl8pPr marL="3200207" indent="0">
              <a:buNone/>
              <a:defRPr sz="1600" b="1"/>
            </a:lvl8pPr>
            <a:lvl9pPr marL="365737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4" y="2174875"/>
            <a:ext cx="4040187"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172" indent="0">
              <a:buNone/>
              <a:defRPr sz="2000" b="1"/>
            </a:lvl2pPr>
            <a:lvl3pPr marL="914344" indent="0">
              <a:buNone/>
              <a:defRPr sz="1700" b="1"/>
            </a:lvl3pPr>
            <a:lvl4pPr marL="1371518" indent="0">
              <a:buNone/>
              <a:defRPr sz="1600" b="1"/>
            </a:lvl4pPr>
            <a:lvl5pPr marL="1828691" indent="0">
              <a:buNone/>
              <a:defRPr sz="1600" b="1"/>
            </a:lvl5pPr>
            <a:lvl6pPr marL="2285862" indent="0">
              <a:buNone/>
              <a:defRPr sz="1600" b="1"/>
            </a:lvl6pPr>
            <a:lvl7pPr marL="2743033" indent="0">
              <a:buNone/>
              <a:defRPr sz="1600" b="1"/>
            </a:lvl7pPr>
            <a:lvl8pPr marL="3200207" indent="0">
              <a:buNone/>
              <a:defRPr sz="1600" b="1"/>
            </a:lvl8pPr>
            <a:lvl9pPr marL="365737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3B87FCD-82C5-415A-AE74-7B09C7391A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179656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72948B-78E0-4AE1-B849-33CADF9D8F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397719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AB52A1A-EEBA-4513-BABE-CE47EA557E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5325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Up Portrait with Large Caption">
    <p:spTree>
      <p:nvGrpSpPr>
        <p:cNvPr id="1" name=""/>
        <p:cNvGrpSpPr/>
        <p:nvPr/>
      </p:nvGrpSpPr>
      <p:grpSpPr>
        <a:xfrm>
          <a:off x="0" y="0"/>
          <a:ext cx="0" cy="0"/>
          <a:chOff x="0" y="0"/>
          <a:chExt cx="0" cy="0"/>
        </a:xfrm>
      </p:grpSpPr>
      <p:sp>
        <p:nvSpPr>
          <p:cNvPr id="22" name="Picture Placeholder 21"/>
          <p:cNvSpPr>
            <a:spLocks noGrp="1" noChangeAspect="1"/>
          </p:cNvSpPr>
          <p:nvPr>
            <p:ph type="pic" sz="quarter" idx="14"/>
          </p:nvPr>
        </p:nvSpPr>
        <p:spPr>
          <a:xfrm>
            <a:off x="2286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8" name="Picture Placeholder 27"/>
          <p:cNvSpPr>
            <a:spLocks noGrp="1" noChangeAspect="1"/>
          </p:cNvSpPr>
          <p:nvPr>
            <p:ph type="pic" sz="quarter" idx="31"/>
          </p:nvPr>
        </p:nvSpPr>
        <p:spPr>
          <a:xfrm>
            <a:off x="43434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4" name="Picture Placeholder 3"/>
          <p:cNvSpPr>
            <a:spLocks noGrp="1" noChangeAspect="1"/>
          </p:cNvSpPr>
          <p:nvPr>
            <p:ph type="pic" sz="quarter" idx="30"/>
          </p:nvPr>
        </p:nvSpPr>
        <p:spPr>
          <a:xfrm>
            <a:off x="22860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6" name="Picture Placeholder 5"/>
          <p:cNvSpPr>
            <a:spLocks noGrp="1" noChangeAspect="1"/>
          </p:cNvSpPr>
          <p:nvPr>
            <p:ph type="pic" sz="quarter" idx="32"/>
          </p:nvPr>
        </p:nvSpPr>
        <p:spPr>
          <a:xfrm>
            <a:off x="64008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31" name="Text Placeholder 30"/>
          <p:cNvSpPr>
            <a:spLocks noGrp="1"/>
          </p:cNvSpPr>
          <p:nvPr>
            <p:ph type="body" sz="quarter" idx="29" hasCustomPrompt="1"/>
          </p:nvPr>
        </p:nvSpPr>
        <p:spPr>
          <a:xfrm>
            <a:off x="228600" y="3352800"/>
            <a:ext cx="8153400" cy="3048000"/>
          </a:xfrm>
        </p:spPr>
        <p:txBody>
          <a:bodyPr anchor="t" anchorCtr="0"/>
          <a:lstStyle>
            <a:lvl1pPr marL="0" marR="0" indent="0" algn="l">
              <a:buFontTx/>
              <a:buNone/>
              <a:defRPr sz="2800" baseline="0"/>
            </a:lvl1pPr>
            <a:extLst/>
          </a:lstStyle>
          <a:p>
            <a:pPr lvl="0"/>
            <a:r>
              <a:rPr lang="en-US" dirty="0" smtClean="0"/>
              <a:t>Click to add caption</a:t>
            </a:r>
            <a:endParaRPr lang="en-US" dirty="0"/>
          </a:p>
        </p:txBody>
      </p:sp>
      <p:sp>
        <p:nvSpPr>
          <p:cNvPr id="7" name="Rectangle 6"/>
          <p:cNvSpPr>
            <a:spLocks noGrp="1"/>
          </p:cNvSpPr>
          <p:nvPr>
            <p:ph type="dt" sz="half" idx="33"/>
          </p:nvPr>
        </p:nvSpPr>
        <p:spPr/>
        <p:txBody>
          <a:bodyPr/>
          <a:lstStyle>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8" name="Rectangle 7"/>
          <p:cNvSpPr>
            <a:spLocks noGrp="1"/>
          </p:cNvSpPr>
          <p:nvPr>
            <p:ph type="sldNum" sz="quarter" idx="34"/>
          </p:nvPr>
        </p:nvSpPr>
        <p:spPr/>
        <p:txBody>
          <a:bodyPr/>
          <a:lstStyle>
            <a:extLst/>
          </a:lstStyle>
          <a:p>
            <a:fld id="{8A4431D5-1B33-458B-8AFD-CECCB0FA18CB}" type="slidenum">
              <a:rPr lang="en-US" smtClean="0">
                <a:solidFill>
                  <a:srgbClr val="FFFFFF"/>
                </a:solidFill>
              </a:rPr>
              <a:pPr/>
              <a:t>‹#›</a:t>
            </a:fld>
            <a:endParaRPr lang="en-US" dirty="0">
              <a:solidFill>
                <a:prstClr val="white"/>
              </a:solidFill>
            </a:endParaRPr>
          </a:p>
        </p:txBody>
      </p:sp>
      <p:sp>
        <p:nvSpPr>
          <p:cNvPr id="9" name="Rectangle 8"/>
          <p:cNvSpPr>
            <a:spLocks noGrp="1"/>
          </p:cNvSpPr>
          <p:nvPr>
            <p:ph type="ftr" sz="quarter" idx="35"/>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2269095845"/>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300"/>
            </a:lvl1pPr>
            <a:lvl2pPr marL="457172" indent="0">
              <a:buNone/>
              <a:defRPr sz="1200"/>
            </a:lvl2pPr>
            <a:lvl3pPr marL="914344" indent="0">
              <a:buNone/>
              <a:defRPr sz="900"/>
            </a:lvl3pPr>
            <a:lvl4pPr marL="1371518" indent="0">
              <a:buNone/>
              <a:defRPr sz="900"/>
            </a:lvl4pPr>
            <a:lvl5pPr marL="1828691" indent="0">
              <a:buNone/>
              <a:defRPr sz="900"/>
            </a:lvl5pPr>
            <a:lvl6pPr marL="2285862" indent="0">
              <a:buNone/>
              <a:defRPr sz="900"/>
            </a:lvl6pPr>
            <a:lvl7pPr marL="2743033" indent="0">
              <a:buNone/>
              <a:defRPr sz="900"/>
            </a:lvl7pPr>
            <a:lvl8pPr marL="3200207" indent="0">
              <a:buNone/>
              <a:defRPr sz="900"/>
            </a:lvl8pPr>
            <a:lvl9pPr marL="365737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BA7C66-1406-4FBB-B210-C18D144F8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216439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2" indent="0">
              <a:buNone/>
              <a:defRPr sz="2800"/>
            </a:lvl2pPr>
            <a:lvl3pPr marL="914344" indent="0">
              <a:buNone/>
              <a:defRPr sz="2400"/>
            </a:lvl3pPr>
            <a:lvl4pPr marL="1371518" indent="0">
              <a:buNone/>
              <a:defRPr sz="2000"/>
            </a:lvl4pPr>
            <a:lvl5pPr marL="1828691" indent="0">
              <a:buNone/>
              <a:defRPr sz="2000"/>
            </a:lvl5pPr>
            <a:lvl6pPr marL="2285862" indent="0">
              <a:buNone/>
              <a:defRPr sz="2000"/>
            </a:lvl6pPr>
            <a:lvl7pPr marL="2743033" indent="0">
              <a:buNone/>
              <a:defRPr sz="2000"/>
            </a:lvl7pPr>
            <a:lvl8pPr marL="3200207" indent="0">
              <a:buNone/>
              <a:defRPr sz="2000"/>
            </a:lvl8pPr>
            <a:lvl9pPr marL="365737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300"/>
            </a:lvl1pPr>
            <a:lvl2pPr marL="457172" indent="0">
              <a:buNone/>
              <a:defRPr sz="1200"/>
            </a:lvl2pPr>
            <a:lvl3pPr marL="914344" indent="0">
              <a:buNone/>
              <a:defRPr sz="900"/>
            </a:lvl3pPr>
            <a:lvl4pPr marL="1371518" indent="0">
              <a:buNone/>
              <a:defRPr sz="900"/>
            </a:lvl4pPr>
            <a:lvl5pPr marL="1828691" indent="0">
              <a:buNone/>
              <a:defRPr sz="900"/>
            </a:lvl5pPr>
            <a:lvl6pPr marL="2285862" indent="0">
              <a:buNone/>
              <a:defRPr sz="900"/>
            </a:lvl6pPr>
            <a:lvl7pPr marL="2743033" indent="0">
              <a:buNone/>
              <a:defRPr sz="900"/>
            </a:lvl7pPr>
            <a:lvl8pPr marL="3200207" indent="0">
              <a:buNone/>
              <a:defRPr sz="900"/>
            </a:lvl8pPr>
            <a:lvl9pPr marL="365737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44C227-04E6-4D8E-B32F-246C3F5A8E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906044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2EC4E8-0977-452B-A4BB-4B759FA8C2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066779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206512-96EF-432C-B7C3-76F576E847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368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Up: 1 Portrait with 3 Landscape">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343292" y="257665"/>
            <a:ext cx="4764388" cy="63525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6" name="Picture Placeholder 25"/>
          <p:cNvSpPr>
            <a:spLocks noGrp="1"/>
          </p:cNvSpPr>
          <p:nvPr>
            <p:ph type="pic" sz="quarter" idx="18"/>
          </p:nvPr>
        </p:nvSpPr>
        <p:spPr>
          <a:xfrm>
            <a:off x="5446340" y="257665"/>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4" name="Picture Placeholder 13"/>
          <p:cNvSpPr>
            <a:spLocks noGrp="1"/>
          </p:cNvSpPr>
          <p:nvPr>
            <p:ph type="pic" sz="quarter" idx="22"/>
          </p:nvPr>
        </p:nvSpPr>
        <p:spPr>
          <a:xfrm>
            <a:off x="5446340" y="2432657"/>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3" name="Picture Placeholder 12"/>
          <p:cNvSpPr>
            <a:spLocks noGrp="1"/>
          </p:cNvSpPr>
          <p:nvPr>
            <p:ph type="pic" sz="quarter" idx="23"/>
          </p:nvPr>
        </p:nvSpPr>
        <p:spPr>
          <a:xfrm>
            <a:off x="5446340" y="4607649"/>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6" name="Rectangle 5"/>
          <p:cNvSpPr>
            <a:spLocks noGrp="1"/>
          </p:cNvSpPr>
          <p:nvPr>
            <p:ph type="dt" sz="half" idx="24"/>
          </p:nvPr>
        </p:nvSpPr>
        <p:spPr/>
        <p:txBody>
          <a:bodyPr/>
          <a:lstStyle>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7" name="Rectangle 6"/>
          <p:cNvSpPr>
            <a:spLocks noGrp="1"/>
          </p:cNvSpPr>
          <p:nvPr>
            <p:ph type="sldNum" sz="quarter" idx="25"/>
          </p:nvPr>
        </p:nvSpPr>
        <p:spPr/>
        <p:txBody>
          <a:bodyPr/>
          <a:lstStyle>
            <a:extLst/>
          </a:lstStyle>
          <a:p>
            <a:fld id="{8A4431D5-1B33-458B-8AFD-CECCB0FA18CB}" type="slidenum">
              <a:rPr lang="en-US" smtClean="0">
                <a:solidFill>
                  <a:srgbClr val="FFFFFF"/>
                </a:solidFill>
              </a:rPr>
              <a:pPr/>
              <a:t>‹#›</a:t>
            </a:fld>
            <a:endParaRPr lang="en-US" dirty="0">
              <a:solidFill>
                <a:prstClr val="white"/>
              </a:solidFill>
            </a:endParaRPr>
          </a:p>
        </p:txBody>
      </p:sp>
      <p:sp>
        <p:nvSpPr>
          <p:cNvPr id="8" name="Rectangle 7"/>
          <p:cNvSpPr>
            <a:spLocks noGrp="1"/>
          </p:cNvSpPr>
          <p:nvPr>
            <p:ph type="ftr" sz="quarter" idx="26"/>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366173309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7" name="Rectangle 6"/>
          <p:cNvSpPr>
            <a:spLocks noGrp="1"/>
          </p:cNvSpPr>
          <p:nvPr>
            <p:ph type="dt" sz="half" idx="29"/>
          </p:nvPr>
        </p:nvSpPr>
        <p:spPr/>
        <p:txBody>
          <a:bodyPr/>
          <a:lstStyle>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8" name="Rectangle 7"/>
          <p:cNvSpPr>
            <a:spLocks noGrp="1"/>
          </p:cNvSpPr>
          <p:nvPr>
            <p:ph type="sldNum" sz="quarter" idx="30"/>
          </p:nvPr>
        </p:nvSpPr>
        <p:spPr/>
        <p:txBody>
          <a:bodyPr/>
          <a:lstStyle>
            <a:extLst/>
          </a:lstStyle>
          <a:p>
            <a:fld id="{8A4431D5-1B33-458B-8AFD-CECCB0FA18CB}" type="slidenum">
              <a:rPr lang="en-US" smtClean="0">
                <a:solidFill>
                  <a:srgbClr val="FFFFFF"/>
                </a:solidFill>
              </a:rPr>
              <a:pPr/>
              <a:t>‹#›</a:t>
            </a:fld>
            <a:endParaRPr lang="en-US" dirty="0">
              <a:solidFill>
                <a:prstClr val="white"/>
              </a:solidFill>
            </a:endParaRPr>
          </a:p>
        </p:txBody>
      </p:sp>
      <p:sp>
        <p:nvSpPr>
          <p:cNvPr id="9" name="Rectangle 8"/>
          <p:cNvSpPr>
            <a:spLocks noGrp="1"/>
          </p:cNvSpPr>
          <p:nvPr>
            <p:ph type="ftr" sz="quarter" idx="31"/>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147546192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5-Up: 2 Landscape with 3 Portrait">
    <p:spTree>
      <p:nvGrpSpPr>
        <p:cNvPr id="1" name=""/>
        <p:cNvGrpSpPr/>
        <p:nvPr/>
      </p:nvGrpSpPr>
      <p:grpSpPr>
        <a:xfrm>
          <a:off x="0" y="0"/>
          <a:ext cx="0" cy="0"/>
          <a:chOff x="0" y="0"/>
          <a:chExt cx="0" cy="0"/>
        </a:xfrm>
      </p:grpSpPr>
      <p:sp>
        <p:nvSpPr>
          <p:cNvPr id="9" name="Picture Placeholder 8"/>
          <p:cNvSpPr>
            <a:spLocks noGrp="1"/>
          </p:cNvSpPr>
          <p:nvPr>
            <p:ph type="pic" sz="quarter" idx="26"/>
          </p:nvPr>
        </p:nvSpPr>
        <p:spPr>
          <a:xfrm>
            <a:off x="2286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7" name="Picture Placeholder 6"/>
          <p:cNvSpPr>
            <a:spLocks noGrp="1"/>
          </p:cNvSpPr>
          <p:nvPr>
            <p:ph type="pic" sz="quarter" idx="29"/>
          </p:nvPr>
        </p:nvSpPr>
        <p:spPr>
          <a:xfrm>
            <a:off x="228600" y="3867150"/>
            <a:ext cx="3962400" cy="2743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7" name="Picture Placeholder 26"/>
          <p:cNvSpPr>
            <a:spLocks noGrp="1"/>
          </p:cNvSpPr>
          <p:nvPr>
            <p:ph type="pic" sz="quarter" idx="30"/>
          </p:nvPr>
        </p:nvSpPr>
        <p:spPr>
          <a:xfrm>
            <a:off x="4419600" y="3867150"/>
            <a:ext cx="3962400" cy="2743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4" name="Picture Placeholder 13"/>
          <p:cNvSpPr>
            <a:spLocks noGrp="1"/>
          </p:cNvSpPr>
          <p:nvPr>
            <p:ph type="pic" sz="quarter" idx="27"/>
          </p:nvPr>
        </p:nvSpPr>
        <p:spPr>
          <a:xfrm>
            <a:off x="30099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2" name="Picture Placeholder 11"/>
          <p:cNvSpPr>
            <a:spLocks noGrp="1"/>
          </p:cNvSpPr>
          <p:nvPr>
            <p:ph type="pic" sz="quarter" idx="28"/>
          </p:nvPr>
        </p:nvSpPr>
        <p:spPr>
          <a:xfrm>
            <a:off x="57912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8" name="Rectangle 7"/>
          <p:cNvSpPr>
            <a:spLocks noGrp="1"/>
          </p:cNvSpPr>
          <p:nvPr>
            <p:ph type="dt" sz="half" idx="31"/>
          </p:nvPr>
        </p:nvSpPr>
        <p:spPr/>
        <p:txBody>
          <a:bodyPr/>
          <a:lstStyle>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10" name="Rectangle 9"/>
          <p:cNvSpPr>
            <a:spLocks noGrp="1"/>
          </p:cNvSpPr>
          <p:nvPr>
            <p:ph type="sldNum" sz="quarter" idx="32"/>
          </p:nvPr>
        </p:nvSpPr>
        <p:spPr/>
        <p:txBody>
          <a:bodyPr/>
          <a:lstStyle>
            <a:extLst/>
          </a:lstStyle>
          <a:p>
            <a:fld id="{8A4431D5-1B33-458B-8AFD-CECCB0FA18CB}" type="slidenum">
              <a:rPr lang="en-US" smtClean="0">
                <a:solidFill>
                  <a:srgbClr val="FFFFFF"/>
                </a:solidFill>
              </a:rPr>
              <a:pPr/>
              <a:t>‹#›</a:t>
            </a:fld>
            <a:endParaRPr lang="en-US" dirty="0">
              <a:solidFill>
                <a:prstClr val="white"/>
              </a:solidFill>
            </a:endParaRPr>
          </a:p>
        </p:txBody>
      </p:sp>
      <p:sp>
        <p:nvSpPr>
          <p:cNvPr id="11" name="Rectangle 10"/>
          <p:cNvSpPr>
            <a:spLocks noGrp="1"/>
          </p:cNvSpPr>
          <p:nvPr>
            <p:ph type="ftr" sz="quarter" idx="33"/>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279871479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6" name="Picture Placeholder 5"/>
          <p:cNvSpPr>
            <a:spLocks noGrp="1" noChangeAspect="1"/>
          </p:cNvSpPr>
          <p:nvPr>
            <p:ph type="pic" sz="quarter" idx="13"/>
          </p:nvPr>
        </p:nvSpPr>
        <p:spPr>
          <a:xfrm>
            <a:off x="2133600" y="762000"/>
            <a:ext cx="4873334" cy="48768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latinLnBrk="0">
              <a:spcBef>
                <a:spcPct val="20000"/>
              </a:spcBef>
              <a:buFontTx/>
              <a:buNone/>
              <a:defRPr sz="2000" i="0">
                <a:solidFill>
                  <a:schemeClr val="tx2"/>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7" name="Text Placeholder 6"/>
          <p:cNvSpPr>
            <a:spLocks noGrp="1"/>
          </p:cNvSpPr>
          <p:nvPr>
            <p:ph type="body" sz="quarter" idx="15" hasCustomPrompt="1"/>
          </p:nvPr>
        </p:nvSpPr>
        <p:spPr>
          <a:xfrm>
            <a:off x="2133600" y="5715000"/>
            <a:ext cx="4876800" cy="838200"/>
          </a:xfrm>
        </p:spPr>
        <p:txBody>
          <a:bodyPr tIns="91440" rIns="9144" bIns="91440" anchor="t"/>
          <a:lstStyle>
            <a:lvl1pPr marL="0" marR="0" indent="0" algn="l">
              <a:buFontTx/>
              <a:buNone/>
              <a:defRPr sz="2000" i="0"/>
            </a:lvl1pPr>
            <a:extLst/>
          </a:lstStyle>
          <a:p>
            <a:pPr lvl="0"/>
            <a:r>
              <a:rPr lang="en-US" dirty="0" smtClean="0"/>
              <a:t>Click to add caption</a:t>
            </a:r>
            <a:endParaRPr lang="en-US" dirty="0"/>
          </a:p>
        </p:txBody>
      </p:sp>
      <p:sp>
        <p:nvSpPr>
          <p:cNvPr id="8" name="Rectangle 7"/>
          <p:cNvSpPr>
            <a:spLocks noGrp="1"/>
          </p:cNvSpPr>
          <p:nvPr>
            <p:ph type="dt" sz="half" idx="16"/>
          </p:nvPr>
        </p:nvSpPr>
        <p:spPr/>
        <p:txBody>
          <a:bodyPr/>
          <a:lstStyle>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9" name="Rectangle 8"/>
          <p:cNvSpPr>
            <a:spLocks noGrp="1"/>
          </p:cNvSpPr>
          <p:nvPr>
            <p:ph type="sldNum" sz="quarter" idx="17"/>
          </p:nvPr>
        </p:nvSpPr>
        <p:spPr/>
        <p:txBody>
          <a:bodyPr/>
          <a:lstStyle>
            <a:extLst/>
          </a:lstStyle>
          <a:p>
            <a:fld id="{8A4431D5-1B33-458B-8AFD-CECCB0FA18CB}" type="slidenum">
              <a:rPr lang="en-US" smtClean="0">
                <a:solidFill>
                  <a:srgbClr val="FFFFFF"/>
                </a:solidFill>
              </a:rPr>
              <a:pPr/>
              <a:t>‹#›</a:t>
            </a:fld>
            <a:endParaRPr lang="en-US" dirty="0">
              <a:solidFill>
                <a:prstClr val="white"/>
              </a:solidFill>
            </a:endParaRPr>
          </a:p>
        </p:txBody>
      </p:sp>
      <p:sp>
        <p:nvSpPr>
          <p:cNvPr id="10" name="Rectangle 9"/>
          <p:cNvSpPr>
            <a:spLocks noGrp="1"/>
          </p:cNvSpPr>
          <p:nvPr>
            <p:ph type="ftr" sz="quarter" idx="18"/>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323453326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6" name="Picture Placeholder 5"/>
          <p:cNvSpPr>
            <a:spLocks noGrp="1" noChangeAspect="1"/>
          </p:cNvSpPr>
          <p:nvPr>
            <p:ph type="pic" sz="quarter" idx="13"/>
          </p:nvPr>
        </p:nvSpPr>
        <p:spPr>
          <a:xfrm>
            <a:off x="4955273" y="1371600"/>
            <a:ext cx="3198127" cy="3200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0" marR="0" indent="1588" algn="ctr" rtl="0" latinLnBrk="0">
              <a:spcBef>
                <a:spcPct val="20000"/>
              </a:spcBef>
              <a:buFontTx/>
              <a:buNone/>
              <a:defRPr sz="2400" i="0">
                <a:solidFill>
                  <a:schemeClr val="tx2"/>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7" name="Picture Placeholder 6"/>
          <p:cNvSpPr>
            <a:spLocks noGrp="1" noChangeAspect="1"/>
          </p:cNvSpPr>
          <p:nvPr>
            <p:ph type="pic" sz="quarter" idx="14"/>
          </p:nvPr>
        </p:nvSpPr>
        <p:spPr>
          <a:xfrm>
            <a:off x="1145273" y="1371600"/>
            <a:ext cx="3198127" cy="3200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latinLnBrk="0">
              <a:spcBef>
                <a:spcPct val="20000"/>
              </a:spcBef>
              <a:buFontTx/>
              <a:buNone/>
              <a:defRPr sz="2000" i="0">
                <a:solidFill>
                  <a:schemeClr val="tx2"/>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8" name="Text Placeholder 7"/>
          <p:cNvSpPr>
            <a:spLocks noGrp="1"/>
          </p:cNvSpPr>
          <p:nvPr>
            <p:ph type="body" sz="quarter" idx="15" hasCustomPrompt="1"/>
          </p:nvPr>
        </p:nvSpPr>
        <p:spPr>
          <a:xfrm>
            <a:off x="4953000" y="4648200"/>
            <a:ext cx="3200400" cy="1295400"/>
          </a:xfrm>
        </p:spPr>
        <p:txBody>
          <a:bodyPr tIns="91440" rIns="9144" bIns="91440" anchor="t"/>
          <a:lstStyle>
            <a:lvl1pPr marL="0" marR="0" indent="0" algn="l">
              <a:buFontTx/>
              <a:buNone/>
              <a:defRPr sz="2000" i="0"/>
            </a:lvl1pPr>
            <a:extLst/>
          </a:lstStyle>
          <a:p>
            <a:pPr lvl="0"/>
            <a:r>
              <a:rPr lang="en-US" dirty="0" smtClean="0"/>
              <a:t>Click to add caption</a:t>
            </a:r>
            <a:endParaRPr lang="en-US" dirty="0"/>
          </a:p>
        </p:txBody>
      </p:sp>
      <p:sp>
        <p:nvSpPr>
          <p:cNvPr id="9" name="Text Placeholder 8"/>
          <p:cNvSpPr>
            <a:spLocks noGrp="1"/>
          </p:cNvSpPr>
          <p:nvPr>
            <p:ph type="body" sz="quarter" idx="16" hasCustomPrompt="1"/>
          </p:nvPr>
        </p:nvSpPr>
        <p:spPr>
          <a:xfrm>
            <a:off x="1143000" y="4648200"/>
            <a:ext cx="3200400" cy="1295400"/>
          </a:xfrm>
        </p:spPr>
        <p:txBody>
          <a:bodyPr tIns="91440" rIns="9144" bIns="91440" anchor="t"/>
          <a:lstStyle>
            <a:lvl1pPr marL="0" marR="0" indent="0" algn="l">
              <a:buFontTx/>
              <a:buNone/>
              <a:defRPr sz="2000" i="0"/>
            </a:lvl1pPr>
            <a:extLst/>
          </a:lstStyle>
          <a:p>
            <a:pPr lvl="0"/>
            <a:r>
              <a:rPr lang="en-US" dirty="0" smtClean="0"/>
              <a:t>Click to add caption</a:t>
            </a:r>
            <a:endParaRPr lang="en-US" dirty="0"/>
          </a:p>
        </p:txBody>
      </p:sp>
      <p:sp>
        <p:nvSpPr>
          <p:cNvPr id="10" name="Rectangle 9"/>
          <p:cNvSpPr>
            <a:spLocks noGrp="1"/>
          </p:cNvSpPr>
          <p:nvPr>
            <p:ph type="dt" sz="half" idx="17"/>
          </p:nvPr>
        </p:nvSpPr>
        <p:spPr/>
        <p:txBody>
          <a:bodyPr/>
          <a:lstStyle>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11" name="Rectangle 10"/>
          <p:cNvSpPr>
            <a:spLocks noGrp="1"/>
          </p:cNvSpPr>
          <p:nvPr>
            <p:ph type="sldNum" sz="quarter" idx="18"/>
          </p:nvPr>
        </p:nvSpPr>
        <p:spPr/>
        <p:txBody>
          <a:bodyPr/>
          <a:lstStyle>
            <a:extLst/>
          </a:lstStyle>
          <a:p>
            <a:fld id="{8A4431D5-1B33-458B-8AFD-CECCB0FA18CB}" type="slidenum">
              <a:rPr lang="en-US" smtClean="0">
                <a:solidFill>
                  <a:srgbClr val="FFFFFF"/>
                </a:solidFill>
              </a:rPr>
              <a:pPr/>
              <a:t>‹#›</a:t>
            </a:fld>
            <a:endParaRPr lang="en-US" dirty="0">
              <a:solidFill>
                <a:prstClr val="white"/>
              </a:solidFill>
            </a:endParaRPr>
          </a:p>
        </p:txBody>
      </p:sp>
      <p:sp>
        <p:nvSpPr>
          <p:cNvPr id="12" name="Rectangle 11"/>
          <p:cNvSpPr>
            <a:spLocks noGrp="1"/>
          </p:cNvSpPr>
          <p:nvPr>
            <p:ph type="ftr" sz="quarter" idx="19"/>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399972869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Landscape with Caption">
    <p:spTree>
      <p:nvGrpSpPr>
        <p:cNvPr id="1" name=""/>
        <p:cNvGrpSpPr/>
        <p:nvPr/>
      </p:nvGrpSpPr>
      <p:grpSpPr>
        <a:xfrm>
          <a:off x="0" y="0"/>
          <a:ext cx="0" cy="0"/>
          <a:chOff x="0" y="0"/>
          <a:chExt cx="0" cy="0"/>
        </a:xfrm>
      </p:grpSpPr>
      <p:sp>
        <p:nvSpPr>
          <p:cNvPr id="16" name="Picture Placeholder 15"/>
          <p:cNvSpPr>
            <a:spLocks noGrp="1" noChangeAspect="1"/>
          </p:cNvSpPr>
          <p:nvPr>
            <p:ph type="pic" sz="quarter" idx="10"/>
          </p:nvPr>
        </p:nvSpPr>
        <p:spPr>
          <a:xfrm>
            <a:off x="533400" y="218390"/>
            <a:ext cx="7467600" cy="56007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0" indent="0" algn="ctr" rtl="0" latinLnBrk="0">
              <a:spcBef>
                <a:spcPct val="20000"/>
              </a:spcBef>
              <a:defRPr lang="en-US" sz="2000" smtClean="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dirty="0"/>
          </a:p>
        </p:txBody>
      </p:sp>
      <p:sp>
        <p:nvSpPr>
          <p:cNvPr id="19" name="Text Placeholder 18"/>
          <p:cNvSpPr>
            <a:spLocks noGrp="1"/>
          </p:cNvSpPr>
          <p:nvPr>
            <p:ph type="body" sz="quarter" idx="11" hasCustomPrompt="1"/>
          </p:nvPr>
        </p:nvSpPr>
        <p:spPr>
          <a:xfrm>
            <a:off x="533400" y="5943600"/>
            <a:ext cx="7467600" cy="762000"/>
          </a:xfrm>
        </p:spPr>
        <p:txBody>
          <a:bodyPr anchor="t" anchorCtr="0"/>
          <a:lstStyle>
            <a:lvl1pPr marL="0" marR="0" indent="0" algn="r">
              <a:buFontTx/>
              <a:buNone/>
              <a:defRPr sz="2400" i="0" baseline="0"/>
            </a:lvl1pPr>
            <a:extLst/>
          </a:lstStyle>
          <a:p>
            <a:pPr lvl="0"/>
            <a:r>
              <a:rPr lang="en-US" dirty="0" smtClean="0"/>
              <a:t>Click to add caption</a:t>
            </a:r>
            <a:endParaRPr lang="en-US" dirty="0"/>
          </a:p>
        </p:txBody>
      </p:sp>
      <p:sp>
        <p:nvSpPr>
          <p:cNvPr id="7" name="Rectangle 6"/>
          <p:cNvSpPr>
            <a:spLocks noGrp="1"/>
          </p:cNvSpPr>
          <p:nvPr>
            <p:ph type="dt" sz="half" idx="12"/>
          </p:nvPr>
        </p:nvSpPr>
        <p:spPr/>
        <p:txBody>
          <a:bodyPr/>
          <a:lstStyle>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8" name="Rectangle 7"/>
          <p:cNvSpPr>
            <a:spLocks noGrp="1"/>
          </p:cNvSpPr>
          <p:nvPr>
            <p:ph type="sldNum" sz="quarter" idx="13"/>
          </p:nvPr>
        </p:nvSpPr>
        <p:spPr/>
        <p:txBody>
          <a:bodyPr/>
          <a:lstStyle>
            <a:extLst/>
          </a:lstStyle>
          <a:p>
            <a:fld id="{8A4431D5-1B33-458B-8AFD-CECCB0FA18CB}" type="slidenum">
              <a:rPr lang="en-US" smtClean="0">
                <a:solidFill>
                  <a:srgbClr val="FFFFFF"/>
                </a:solidFill>
              </a:rPr>
              <a:pPr/>
              <a:t>‹#›</a:t>
            </a:fld>
            <a:endParaRPr lang="en-US" dirty="0">
              <a:solidFill>
                <a:prstClr val="white"/>
              </a:solidFill>
            </a:endParaRPr>
          </a:p>
        </p:txBody>
      </p:sp>
      <p:sp>
        <p:nvSpPr>
          <p:cNvPr id="9" name="Rectangle 8"/>
          <p:cNvSpPr>
            <a:spLocks noGrp="1"/>
          </p:cNvSpPr>
          <p:nvPr>
            <p:ph type="ftr" sz="quarter" idx="14"/>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288242528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norama with Caption">
    <p:spTree>
      <p:nvGrpSpPr>
        <p:cNvPr id="1" name=""/>
        <p:cNvGrpSpPr/>
        <p:nvPr/>
      </p:nvGrpSpPr>
      <p:grpSpPr>
        <a:xfrm>
          <a:off x="0" y="0"/>
          <a:ext cx="0" cy="0"/>
          <a:chOff x="0" y="0"/>
          <a:chExt cx="0" cy="0"/>
        </a:xfrm>
      </p:grpSpPr>
      <p:sp>
        <p:nvSpPr>
          <p:cNvPr id="6" name="Picture Placeholder 5"/>
          <p:cNvSpPr>
            <a:spLocks noGrp="1"/>
          </p:cNvSpPr>
          <p:nvPr>
            <p:ph type="pic" sz="quarter" idx="30"/>
          </p:nvPr>
        </p:nvSpPr>
        <p:spPr>
          <a:xfrm>
            <a:off x="228600" y="1524000"/>
            <a:ext cx="8229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latinLnBrk="0">
              <a:spcBef>
                <a:spcPct val="20000"/>
              </a:spcBef>
              <a:buFontTx/>
              <a:buNone/>
              <a:defRPr sz="2000" i="0">
                <a:solidFill>
                  <a:schemeClr val="tx2"/>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7" name="Text Placeholder 6"/>
          <p:cNvSpPr>
            <a:spLocks noGrp="1"/>
          </p:cNvSpPr>
          <p:nvPr>
            <p:ph type="body" sz="quarter" idx="31" hasCustomPrompt="1"/>
          </p:nvPr>
        </p:nvSpPr>
        <p:spPr>
          <a:xfrm>
            <a:off x="228600" y="4343400"/>
            <a:ext cx="8229600" cy="1676400"/>
          </a:xfrm>
        </p:spPr>
        <p:txBody>
          <a:bodyPr tIns="91440" rIns="9144" bIns="91440" anchor="t"/>
          <a:lstStyle>
            <a:lvl1pPr marL="0" marR="0" indent="0" algn="r">
              <a:buFontTx/>
              <a:buNone/>
              <a:defRPr sz="2000" i="0"/>
            </a:lvl1pPr>
            <a:extLst/>
          </a:lstStyle>
          <a:p>
            <a:pPr lvl="0"/>
            <a:r>
              <a:rPr lang="en-US" dirty="0" smtClean="0"/>
              <a:t>Click to add caption</a:t>
            </a:r>
            <a:endParaRPr lang="en-US" dirty="0"/>
          </a:p>
        </p:txBody>
      </p:sp>
      <p:sp>
        <p:nvSpPr>
          <p:cNvPr id="8" name="Rectangle 7"/>
          <p:cNvSpPr>
            <a:spLocks noGrp="1"/>
          </p:cNvSpPr>
          <p:nvPr>
            <p:ph type="dt" sz="half" idx="32"/>
          </p:nvPr>
        </p:nvSpPr>
        <p:spPr/>
        <p:txBody>
          <a:bodyPr/>
          <a:lstStyle>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9" name="Rectangle 8"/>
          <p:cNvSpPr>
            <a:spLocks noGrp="1"/>
          </p:cNvSpPr>
          <p:nvPr>
            <p:ph type="sldNum" sz="quarter" idx="33"/>
          </p:nvPr>
        </p:nvSpPr>
        <p:spPr/>
        <p:txBody>
          <a:bodyPr/>
          <a:lstStyle>
            <a:extLst/>
          </a:lstStyle>
          <a:p>
            <a:fld id="{8A4431D5-1B33-458B-8AFD-CECCB0FA18CB}" type="slidenum">
              <a:rPr lang="en-US" smtClean="0">
                <a:solidFill>
                  <a:srgbClr val="FFFFFF"/>
                </a:solidFill>
              </a:rPr>
              <a:pPr/>
              <a:t>‹#›</a:t>
            </a:fld>
            <a:endParaRPr lang="en-US" dirty="0">
              <a:solidFill>
                <a:prstClr val="white"/>
              </a:solidFill>
            </a:endParaRPr>
          </a:p>
        </p:txBody>
      </p:sp>
      <p:sp>
        <p:nvSpPr>
          <p:cNvPr id="10" name="Rectangle 9"/>
          <p:cNvSpPr>
            <a:spLocks noGrp="1"/>
          </p:cNvSpPr>
          <p:nvPr>
            <p:ph type="ftr" sz="quarter" idx="34"/>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355395482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5" name="Footer Placeholder 4"/>
          <p:cNvSpPr>
            <a:spLocks noGrp="1"/>
          </p:cNvSpPr>
          <p:nvPr>
            <p:ph type="ftr" sz="quarter" idx="11"/>
          </p:nvPr>
        </p:nvSpPr>
        <p:spPr/>
        <p:txBody>
          <a:bodyPr/>
          <a:lstStyle>
            <a:extLst/>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extLst/>
          </a:lstStyle>
          <a:p>
            <a:fld id="{8A4431D5-1B33-458B-8AFD-CECCB0FA18C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53830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3" name="Footer Placeholder 2"/>
          <p:cNvSpPr>
            <a:spLocks noGrp="1"/>
          </p:cNvSpPr>
          <p:nvPr>
            <p:ph type="ftr" sz="quarter" idx="11"/>
          </p:nvPr>
        </p:nvSpPr>
        <p:spPr/>
        <p:txBody>
          <a:bodyPr/>
          <a:lstStyle>
            <a:extLst/>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extLst/>
          </a:lstStyle>
          <a:p>
            <a:fld id="{8A4431D5-1B33-458B-8AFD-CECCB0FA18C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864688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1A3526-8B2F-4CF1-8780-6B2264211950}"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6075471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CA4DBF-4779-42A1-8306-176B52DC0BD2}"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8897190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5FCB92-D4DD-4E21-93D0-41FBAE0B5197}"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5721985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F31A2A-A124-45EF-8639-3D5DF4536BBD}"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9853152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0AE85A-51B3-464A-83D9-46A2F193E79E}"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3018665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0D34DAC-004B-4238-BF4E-DC62B6C0078E}"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078541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4E4FDFB-6C19-4C24-91A0-8F626166DBF0}"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645615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ortrait with Caption">
    <p:spTree>
      <p:nvGrpSpPr>
        <p:cNvPr id="1" name=""/>
        <p:cNvGrpSpPr/>
        <p:nvPr/>
      </p:nvGrpSpPr>
      <p:grpSpPr>
        <a:xfrm>
          <a:off x="0" y="0"/>
          <a:ext cx="0" cy="0"/>
          <a:chOff x="0" y="0"/>
          <a:chExt cx="0" cy="0"/>
        </a:xfrm>
      </p:grpSpPr>
      <p:sp>
        <p:nvSpPr>
          <p:cNvPr id="24" name="Picture Placeholder 23"/>
          <p:cNvSpPr>
            <a:spLocks noGrp="1"/>
          </p:cNvSpPr>
          <p:nvPr>
            <p:ph type="pic" sz="quarter" idx="10"/>
          </p:nvPr>
        </p:nvSpPr>
        <p:spPr>
          <a:xfrm>
            <a:off x="304800" y="228600"/>
            <a:ext cx="4754880" cy="63246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nchor="t"/>
          <a:lstStyle>
            <a:lvl1pPr marL="0" indent="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5" name="Text Placeholder 24"/>
          <p:cNvSpPr>
            <a:spLocks noGrp="1"/>
          </p:cNvSpPr>
          <p:nvPr>
            <p:ph type="body" sz="quarter" idx="11" hasCustomPrompt="1"/>
          </p:nvPr>
        </p:nvSpPr>
        <p:spPr>
          <a:xfrm>
            <a:off x="5105400" y="228600"/>
            <a:ext cx="3200400" cy="3810000"/>
          </a:xfrm>
        </p:spPr>
        <p:txBody>
          <a:bodyPr tIns="91440" bIns="91440" anchor="t"/>
          <a:lstStyle>
            <a:lvl1pPr marL="0" marR="0" indent="0" algn="l">
              <a:buFontTx/>
              <a:buNone/>
              <a:defRPr sz="2000" i="0"/>
            </a:lvl1pPr>
            <a:extLst/>
          </a:lstStyle>
          <a:p>
            <a:pPr lvl="0"/>
            <a:r>
              <a:rPr lang="en-US" dirty="0" smtClean="0"/>
              <a:t>Click to add caption</a:t>
            </a:r>
            <a:endParaRPr lang="en-US" dirty="0"/>
          </a:p>
        </p:txBody>
      </p:sp>
      <p:sp>
        <p:nvSpPr>
          <p:cNvPr id="7" name="Rectangle 6"/>
          <p:cNvSpPr>
            <a:spLocks noGrp="1"/>
          </p:cNvSpPr>
          <p:nvPr>
            <p:ph type="dt" sz="half" idx="12"/>
          </p:nvPr>
        </p:nvSpPr>
        <p:spPr/>
        <p:txBody>
          <a:bodyPr/>
          <a:lstStyle>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8" name="Rectangle 7"/>
          <p:cNvSpPr>
            <a:spLocks noGrp="1"/>
          </p:cNvSpPr>
          <p:nvPr>
            <p:ph type="sldNum" sz="quarter" idx="13"/>
          </p:nvPr>
        </p:nvSpPr>
        <p:spPr/>
        <p:txBody>
          <a:bodyPr/>
          <a:lstStyle>
            <a:extLst/>
          </a:lstStyle>
          <a:p>
            <a:fld id="{8A4431D5-1B33-458B-8AFD-CECCB0FA18CB}" type="slidenum">
              <a:rPr lang="en-US" smtClean="0">
                <a:solidFill>
                  <a:srgbClr val="FFFFFF"/>
                </a:solidFill>
              </a:rPr>
              <a:pPr/>
              <a:t>‹#›</a:t>
            </a:fld>
            <a:endParaRPr lang="en-US" dirty="0">
              <a:solidFill>
                <a:prstClr val="white"/>
              </a:solidFill>
            </a:endParaRPr>
          </a:p>
        </p:txBody>
      </p:sp>
      <p:sp>
        <p:nvSpPr>
          <p:cNvPr id="9" name="Rectangle 8"/>
          <p:cNvSpPr>
            <a:spLocks noGrp="1"/>
          </p:cNvSpPr>
          <p:nvPr>
            <p:ph type="ftr" sz="quarter" idx="14"/>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483744085"/>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BC53F5-13BE-4567-9914-A40AEDF39737}"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1609433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735570-6AFA-4278-8319-A8512D42FE89}"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6604394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3C6C0-03D6-417B-B384-8D0346532FCC}"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585709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AFA837-18D2-476F-85DE-F52CCE6867C4}"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6538047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525963"/>
          </a:xfrm>
        </p:spPr>
        <p:txBody>
          <a:bodyPr/>
          <a:lstStyle/>
          <a:p>
            <a:pPr lvl="0"/>
            <a:endParaRPr lang="en-US" noProof="0" dirty="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8F4173-E464-4C6E-A17E-CF04D67B651F}"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6496034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514DBC2-955C-492A-A804-FE970B7C63A1}"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7344582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C422B4F-E042-40E8-9556-F2BD7FB0A14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0057394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dirty="0">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dirty="0">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Garamond" pitchFamily="18" charset="0"/>
              </a:defRPr>
            </a:lvl1pPr>
          </a:lstStyle>
          <a:p>
            <a:pPr>
              <a:defRPr/>
            </a:pPr>
            <a:fld id="{BDDF01A6-3098-47B4-A724-FFE871E72B55}" type="slidenum">
              <a:rPr lang="en-US"/>
              <a:pPr>
                <a:defRPr/>
              </a:pPr>
              <a:t>‹#›</a:t>
            </a:fld>
            <a:endParaRPr lang="en-US" dirty="0"/>
          </a:p>
        </p:txBody>
      </p:sp>
    </p:spTree>
    <p:extLst>
      <p:ext uri="{BB962C8B-B14F-4D97-AF65-F5344CB8AC3E}">
        <p14:creationId xmlns:p14="http://schemas.microsoft.com/office/powerpoint/2010/main" val="11593792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dirty="0">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dirty="0">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Garamond" pitchFamily="18" charset="0"/>
              </a:defRPr>
            </a:lvl1pPr>
          </a:lstStyle>
          <a:p>
            <a:pPr>
              <a:defRPr/>
            </a:pPr>
            <a:fld id="{8EFE1EE4-C2B3-463E-A7B6-75F74CA8F5A0}" type="slidenum">
              <a:rPr lang="en-US"/>
              <a:pPr>
                <a:defRPr/>
              </a:pPr>
              <a:t>‹#›</a:t>
            </a:fld>
            <a:endParaRPr lang="en-US" dirty="0"/>
          </a:p>
        </p:txBody>
      </p:sp>
    </p:spTree>
    <p:extLst>
      <p:ext uri="{BB962C8B-B14F-4D97-AF65-F5344CB8AC3E}">
        <p14:creationId xmlns:p14="http://schemas.microsoft.com/office/powerpoint/2010/main" val="3592156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dirty="0">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dirty="0">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Garamond" pitchFamily="18" charset="0"/>
              </a:defRPr>
            </a:lvl1pPr>
          </a:lstStyle>
          <a:p>
            <a:pPr>
              <a:defRPr/>
            </a:pPr>
            <a:fld id="{8F49AA4D-F6D9-4D8C-B28F-EC9D1F47E373}" type="slidenum">
              <a:rPr lang="en-US"/>
              <a:pPr>
                <a:defRPr/>
              </a:pPr>
              <a:t>‹#›</a:t>
            </a:fld>
            <a:endParaRPr lang="en-US" dirty="0"/>
          </a:p>
        </p:txBody>
      </p:sp>
    </p:spTree>
    <p:extLst>
      <p:ext uri="{BB962C8B-B14F-4D97-AF65-F5344CB8AC3E}">
        <p14:creationId xmlns:p14="http://schemas.microsoft.com/office/powerpoint/2010/main" val="676797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andscape Fullscreen">
    <p:spTree>
      <p:nvGrpSpPr>
        <p:cNvPr id="1" name=""/>
        <p:cNvGrpSpPr/>
        <p:nvPr/>
      </p:nvGrpSpPr>
      <p:grpSpPr>
        <a:xfrm>
          <a:off x="0" y="0"/>
          <a:ext cx="0" cy="0"/>
          <a:chOff x="0" y="0"/>
          <a:chExt cx="0" cy="0"/>
        </a:xfrm>
      </p:grpSpPr>
      <p:sp>
        <p:nvSpPr>
          <p:cNvPr id="14" name="Picture Placeholder 13"/>
          <p:cNvSpPr>
            <a:spLocks noGrp="1" noChangeAspect="1"/>
          </p:cNvSpPr>
          <p:nvPr>
            <p:ph type="pic" sz="quarter" idx="10" hasCustomPrompt="1"/>
          </p:nvPr>
        </p:nvSpPr>
        <p:spPr>
          <a:xfrm>
            <a:off x="0" y="0"/>
            <a:ext cx="9144000" cy="6858000"/>
          </a:xfrm>
        </p:spPr>
        <p:txBody>
          <a:bodyPr anchor="t"/>
          <a:lstStyle>
            <a:extLst/>
          </a:lstStyle>
          <a:p>
            <a:pPr marL="0" marR="0" indent="0" algn="ctr">
              <a:buFontTx/>
              <a:buNone/>
            </a:pPr>
            <a:r>
              <a:rPr lang="en-US" i="0" dirty="0" smtClean="0"/>
              <a:t>Click icon to add full page picture</a:t>
            </a:r>
            <a:endParaRPr lang="en-US" i="0" baseline="0" dirty="0" smtClean="0"/>
          </a:p>
        </p:txBody>
      </p:sp>
      <p:sp>
        <p:nvSpPr>
          <p:cNvPr id="6" name="Rectangle 5"/>
          <p:cNvSpPr>
            <a:spLocks noGrp="1"/>
          </p:cNvSpPr>
          <p:nvPr>
            <p:ph type="dt" sz="half" idx="11"/>
          </p:nvPr>
        </p:nvSpPr>
        <p:spPr/>
        <p:txBody>
          <a:bodyPr/>
          <a:lstStyle>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7" name="Rectangle 6"/>
          <p:cNvSpPr>
            <a:spLocks noGrp="1"/>
          </p:cNvSpPr>
          <p:nvPr>
            <p:ph type="sldNum" sz="quarter" idx="12"/>
          </p:nvPr>
        </p:nvSpPr>
        <p:spPr/>
        <p:txBody>
          <a:bodyPr/>
          <a:lstStyle>
            <a:extLst/>
          </a:lstStyle>
          <a:p>
            <a:fld id="{8A4431D5-1B33-458B-8AFD-CECCB0FA18CB}" type="slidenum">
              <a:rPr lang="en-US" smtClean="0">
                <a:solidFill>
                  <a:srgbClr val="FFFFFF"/>
                </a:solidFill>
              </a:rPr>
              <a:pPr/>
              <a:t>‹#›</a:t>
            </a:fld>
            <a:endParaRPr lang="en-US" dirty="0">
              <a:solidFill>
                <a:prstClr val="white"/>
              </a:solidFill>
            </a:endParaRPr>
          </a:p>
        </p:txBody>
      </p:sp>
      <p:sp>
        <p:nvSpPr>
          <p:cNvPr id="8" name="Rectangle 7"/>
          <p:cNvSpPr>
            <a:spLocks noGrp="1"/>
          </p:cNvSpPr>
          <p:nvPr>
            <p:ph type="ftr" sz="quarter" idx="13"/>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170807331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dirty="0">
                <a:latin typeface="Garamond" pitchFamily="18"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dirty="0">
                <a:latin typeface="Garamond" pitchFamily="18"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Garamond" pitchFamily="18" charset="0"/>
              </a:defRPr>
            </a:lvl1pPr>
          </a:lstStyle>
          <a:p>
            <a:pPr>
              <a:defRPr/>
            </a:pPr>
            <a:fld id="{639186AC-4BB4-4E83-9A10-3315BA551067}" type="slidenum">
              <a:rPr lang="en-US"/>
              <a:pPr>
                <a:defRPr/>
              </a:pPr>
              <a:t>‹#›</a:t>
            </a:fld>
            <a:endParaRPr lang="en-US" dirty="0"/>
          </a:p>
        </p:txBody>
      </p:sp>
    </p:spTree>
    <p:extLst>
      <p:ext uri="{BB962C8B-B14F-4D97-AF65-F5344CB8AC3E}">
        <p14:creationId xmlns:p14="http://schemas.microsoft.com/office/powerpoint/2010/main" val="15865846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dirty="0">
                <a:latin typeface="Garamond" pitchFamily="18"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dirty="0">
                <a:latin typeface="Garamond" pitchFamily="18"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Garamond" pitchFamily="18" charset="0"/>
              </a:defRPr>
            </a:lvl1pPr>
          </a:lstStyle>
          <a:p>
            <a:pPr>
              <a:defRPr/>
            </a:pPr>
            <a:fld id="{FB8D01AD-995C-40A8-80D4-D515415A615B}" type="slidenum">
              <a:rPr lang="en-US"/>
              <a:pPr>
                <a:defRPr/>
              </a:pPr>
              <a:t>‹#›</a:t>
            </a:fld>
            <a:endParaRPr lang="en-US" dirty="0"/>
          </a:p>
        </p:txBody>
      </p:sp>
    </p:spTree>
    <p:extLst>
      <p:ext uri="{BB962C8B-B14F-4D97-AF65-F5344CB8AC3E}">
        <p14:creationId xmlns:p14="http://schemas.microsoft.com/office/powerpoint/2010/main" val="11755203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dirty="0">
                <a:latin typeface="Garamond" pitchFamily="18"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dirty="0">
                <a:latin typeface="Garamond" pitchFamily="18"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Garamond" pitchFamily="18" charset="0"/>
              </a:defRPr>
            </a:lvl1pPr>
          </a:lstStyle>
          <a:p>
            <a:pPr>
              <a:defRPr/>
            </a:pPr>
            <a:fld id="{2E80996C-D6BB-44EC-B718-CDE90724D92B}" type="slidenum">
              <a:rPr lang="en-US"/>
              <a:pPr>
                <a:defRPr/>
              </a:pPr>
              <a:t>‹#›</a:t>
            </a:fld>
            <a:endParaRPr lang="en-US" dirty="0"/>
          </a:p>
        </p:txBody>
      </p:sp>
    </p:spTree>
    <p:extLst>
      <p:ext uri="{BB962C8B-B14F-4D97-AF65-F5344CB8AC3E}">
        <p14:creationId xmlns:p14="http://schemas.microsoft.com/office/powerpoint/2010/main" val="9203927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dirty="0">
                <a:latin typeface="Garamond" pitchFamily="18"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dirty="0">
                <a:latin typeface="Garamond" pitchFamily="18"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Garamond" pitchFamily="18" charset="0"/>
              </a:defRPr>
            </a:lvl1pPr>
          </a:lstStyle>
          <a:p>
            <a:pPr>
              <a:defRPr/>
            </a:pPr>
            <a:fld id="{F2C1BD7D-1804-4AF8-8960-9752CFDD38B8}" type="slidenum">
              <a:rPr lang="en-US"/>
              <a:pPr>
                <a:defRPr/>
              </a:pPr>
              <a:t>‹#›</a:t>
            </a:fld>
            <a:endParaRPr lang="en-US" dirty="0"/>
          </a:p>
        </p:txBody>
      </p:sp>
    </p:spTree>
    <p:extLst>
      <p:ext uri="{BB962C8B-B14F-4D97-AF65-F5344CB8AC3E}">
        <p14:creationId xmlns:p14="http://schemas.microsoft.com/office/powerpoint/2010/main" val="41224297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dirty="0">
                <a:latin typeface="Garamond" pitchFamily="18"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dirty="0">
                <a:latin typeface="Garamond" pitchFamily="18"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Garamond" pitchFamily="18" charset="0"/>
              </a:defRPr>
            </a:lvl1pPr>
          </a:lstStyle>
          <a:p>
            <a:pPr>
              <a:defRPr/>
            </a:pPr>
            <a:fld id="{5470BC23-5583-4EB5-BA8D-EE62E83696D1}" type="slidenum">
              <a:rPr lang="en-US"/>
              <a:pPr>
                <a:defRPr/>
              </a:pPr>
              <a:t>‹#›</a:t>
            </a:fld>
            <a:endParaRPr lang="en-US" dirty="0"/>
          </a:p>
        </p:txBody>
      </p:sp>
    </p:spTree>
    <p:extLst>
      <p:ext uri="{BB962C8B-B14F-4D97-AF65-F5344CB8AC3E}">
        <p14:creationId xmlns:p14="http://schemas.microsoft.com/office/powerpoint/2010/main" val="9699358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dirty="0">
                <a:latin typeface="Garamond" pitchFamily="18"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dirty="0">
                <a:latin typeface="Garamond" pitchFamily="18"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Garamond" pitchFamily="18" charset="0"/>
              </a:defRPr>
            </a:lvl1pPr>
          </a:lstStyle>
          <a:p>
            <a:pPr>
              <a:defRPr/>
            </a:pPr>
            <a:fld id="{6F1F5B3A-A3A0-4DC3-9C49-941868B32AA6}" type="slidenum">
              <a:rPr lang="en-US"/>
              <a:pPr>
                <a:defRPr/>
              </a:pPr>
              <a:t>‹#›</a:t>
            </a:fld>
            <a:endParaRPr lang="en-US" dirty="0"/>
          </a:p>
        </p:txBody>
      </p:sp>
    </p:spTree>
    <p:extLst>
      <p:ext uri="{BB962C8B-B14F-4D97-AF65-F5344CB8AC3E}">
        <p14:creationId xmlns:p14="http://schemas.microsoft.com/office/powerpoint/2010/main" val="41276435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dirty="0">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dirty="0">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Garamond" pitchFamily="18" charset="0"/>
              </a:defRPr>
            </a:lvl1pPr>
          </a:lstStyle>
          <a:p>
            <a:pPr>
              <a:defRPr/>
            </a:pPr>
            <a:fld id="{B163440A-2AF9-4253-B8B7-274F7312222C}" type="slidenum">
              <a:rPr lang="en-US"/>
              <a:pPr>
                <a:defRPr/>
              </a:pPr>
              <a:t>‹#›</a:t>
            </a:fld>
            <a:endParaRPr lang="en-US" dirty="0"/>
          </a:p>
        </p:txBody>
      </p:sp>
    </p:spTree>
    <p:extLst>
      <p:ext uri="{BB962C8B-B14F-4D97-AF65-F5344CB8AC3E}">
        <p14:creationId xmlns:p14="http://schemas.microsoft.com/office/powerpoint/2010/main" val="34533660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dirty="0">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dirty="0">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Garamond" pitchFamily="18" charset="0"/>
              </a:defRPr>
            </a:lvl1pPr>
          </a:lstStyle>
          <a:p>
            <a:pPr>
              <a:defRPr/>
            </a:pPr>
            <a:fld id="{7553EE9A-B9AA-4469-932B-EAFC525BEE3C}" type="slidenum">
              <a:rPr lang="en-US"/>
              <a:pPr>
                <a:defRPr/>
              </a:pPr>
              <a:t>‹#›</a:t>
            </a:fld>
            <a:endParaRPr lang="en-US" dirty="0"/>
          </a:p>
        </p:txBody>
      </p:sp>
    </p:spTree>
    <p:extLst>
      <p:ext uri="{BB962C8B-B14F-4D97-AF65-F5344CB8AC3E}">
        <p14:creationId xmlns:p14="http://schemas.microsoft.com/office/powerpoint/2010/main" val="15972333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525963"/>
          </a:xfrm>
        </p:spPr>
        <p:txBody>
          <a:bodyPr/>
          <a:lstStyle/>
          <a:p>
            <a:pPr lvl="0"/>
            <a:endParaRPr lang="en-US" noProof="0" dirty="0" smtClean="0"/>
          </a:p>
        </p:txBody>
      </p:sp>
      <p:sp>
        <p:nvSpPr>
          <p:cNvPr id="5" name="Rectangle 4"/>
          <p:cNvSpPr>
            <a:spLocks noGrp="1" noChangeArrowheads="1"/>
          </p:cNvSpPr>
          <p:nvPr>
            <p:ph type="dt" sz="half" idx="10"/>
          </p:nvPr>
        </p:nvSpPr>
        <p:spPr/>
        <p:txBody>
          <a:bodyPr/>
          <a:lstStyle>
            <a:lvl1pPr eaLnBrk="0" hangingPunct="0">
              <a:defRPr dirty="0">
                <a:latin typeface="Garamond" pitchFamily="18"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dirty="0">
                <a:latin typeface="Garamond" pitchFamily="18"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Garamond" pitchFamily="18" charset="0"/>
              </a:defRPr>
            </a:lvl1pPr>
          </a:lstStyle>
          <a:p>
            <a:pPr>
              <a:defRPr/>
            </a:pPr>
            <a:fld id="{DD49A390-6B57-481D-81F9-4D2343CDF2CF}" type="slidenum">
              <a:rPr lang="en-US"/>
              <a:pPr>
                <a:defRPr/>
              </a:pPr>
              <a:t>‹#›</a:t>
            </a:fld>
            <a:endParaRPr lang="en-US" dirty="0"/>
          </a:p>
        </p:txBody>
      </p:sp>
    </p:spTree>
    <p:extLst>
      <p:ext uri="{BB962C8B-B14F-4D97-AF65-F5344CB8AC3E}">
        <p14:creationId xmlns:p14="http://schemas.microsoft.com/office/powerpoint/2010/main" val="13237076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0" hangingPunct="0">
              <a:defRPr dirty="0">
                <a:latin typeface="Garamond" pitchFamily="18" charset="0"/>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dirty="0">
                <a:latin typeface="Garamond" pitchFamily="18" charset="0"/>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latin typeface="Garamond" pitchFamily="18" charset="0"/>
              </a:defRPr>
            </a:lvl1pPr>
          </a:lstStyle>
          <a:p>
            <a:pPr>
              <a:defRPr/>
            </a:pPr>
            <a:fld id="{3E8819F4-98EE-4C5C-94FD-1283E6141863}" type="slidenum">
              <a:rPr lang="en-US"/>
              <a:pPr>
                <a:defRPr/>
              </a:pPr>
              <a:t>‹#›</a:t>
            </a:fld>
            <a:endParaRPr lang="en-US" dirty="0"/>
          </a:p>
        </p:txBody>
      </p:sp>
    </p:spTree>
    <p:extLst>
      <p:ext uri="{BB962C8B-B14F-4D97-AF65-F5344CB8AC3E}">
        <p14:creationId xmlns:p14="http://schemas.microsoft.com/office/powerpoint/2010/main" val="4206851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Album Section">
    <p:spTree>
      <p:nvGrpSpPr>
        <p:cNvPr id="1" name=""/>
        <p:cNvGrpSpPr/>
        <p:nvPr/>
      </p:nvGrpSpPr>
      <p:grpSpPr>
        <a:xfrm>
          <a:off x="0" y="0"/>
          <a:ext cx="0" cy="0"/>
          <a:chOff x="0" y="0"/>
          <a:chExt cx="0" cy="0"/>
        </a:xfrm>
      </p:grpSpPr>
      <p:sp>
        <p:nvSpPr>
          <p:cNvPr id="15" name="Rectangle 14"/>
          <p:cNvSpPr/>
          <p:nvPr userDrawn="1"/>
        </p:nvSpPr>
        <p:spPr>
          <a:xfrm rot="16200000">
            <a:off x="5315559" y="3268980"/>
            <a:ext cx="6858000" cy="32004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3" name="Rectangle 22"/>
          <p:cNvSpPr/>
          <p:nvPr userDrawn="1"/>
        </p:nvSpPr>
        <p:spPr>
          <a:xfrm rot="16200000">
            <a:off x="5628132" y="3341399"/>
            <a:ext cx="6858000" cy="173736"/>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4" name="Rectangle 23"/>
          <p:cNvSpPr/>
          <p:nvPr userDrawn="1"/>
        </p:nvSpPr>
        <p:spPr>
          <a:xfrm>
            <a:off x="8895749" y="-733"/>
            <a:ext cx="76200" cy="6858000"/>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3" name="Picture Placeholder 12"/>
          <p:cNvSpPr>
            <a:spLocks noGrp="1"/>
          </p:cNvSpPr>
          <p:nvPr>
            <p:ph type="pic" sz="quarter" idx="11"/>
          </p:nvPr>
        </p:nvSpPr>
        <p:spPr>
          <a:xfrm>
            <a:off x="435429" y="2146300"/>
            <a:ext cx="2362200" cy="21971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lstStyle>
            <a:lvl1pPr marL="0" indent="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7" name="Rectangle 16"/>
          <p:cNvSpPr/>
          <p:nvPr/>
        </p:nvSpPr>
        <p:spPr>
          <a:xfrm rot="10800000" flipV="1">
            <a:off x="435429" y="6172200"/>
            <a:ext cx="7086600" cy="68580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2" name="Rectangle 21"/>
          <p:cNvSpPr/>
          <p:nvPr userDrawn="1"/>
        </p:nvSpPr>
        <p:spPr>
          <a:xfrm>
            <a:off x="435429" y="0"/>
            <a:ext cx="7086600" cy="198120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6" name="Text Placeholder 5"/>
          <p:cNvSpPr>
            <a:spLocks noGrp="1"/>
          </p:cNvSpPr>
          <p:nvPr>
            <p:ph type="body" sz="quarter" idx="16" hasCustomPrompt="1"/>
          </p:nvPr>
        </p:nvSpPr>
        <p:spPr>
          <a:xfrm>
            <a:off x="435429" y="5791200"/>
            <a:ext cx="7086600" cy="381000"/>
          </a:xfrm>
          <a:solidFill>
            <a:schemeClr val="accent3"/>
          </a:solidFill>
        </p:spPr>
        <p:txBody>
          <a:bodyPr vert="horz" anchor="ctr"/>
          <a:lstStyle>
            <a:lvl1pPr marL="0" indent="0" algn="l">
              <a:buFontTx/>
              <a:buNone/>
              <a:defRPr sz="1200">
                <a:solidFill>
                  <a:srgbClr val="FFFFFF"/>
                </a:solidFill>
              </a:defRPr>
            </a:lvl1pPr>
            <a:extLst/>
          </a:lstStyle>
          <a:p>
            <a:pPr lvl="0"/>
            <a:r>
              <a:rPr lang="en-US" dirty="0" smtClean="0"/>
              <a:t>Click to add subtitle</a:t>
            </a:r>
            <a:endParaRPr lang="en-US" dirty="0"/>
          </a:p>
        </p:txBody>
      </p:sp>
      <p:sp>
        <p:nvSpPr>
          <p:cNvPr id="19" name="Text Placeholder 18"/>
          <p:cNvSpPr>
            <a:spLocks noGrp="1"/>
          </p:cNvSpPr>
          <p:nvPr>
            <p:ph type="body" sz="quarter" idx="17" hasCustomPrompt="1"/>
          </p:nvPr>
        </p:nvSpPr>
        <p:spPr>
          <a:xfrm>
            <a:off x="435429" y="4495800"/>
            <a:ext cx="7086600" cy="1295400"/>
          </a:xfrm>
          <a:solidFill>
            <a:schemeClr val="accent6"/>
          </a:solidFill>
        </p:spPr>
        <p:txBody>
          <a:bodyPr vert="horz" anchor="ctr"/>
          <a:lstStyle>
            <a:lvl1pPr marL="0" indent="0" algn="l">
              <a:buFontTx/>
              <a:buNone/>
              <a:defRPr sz="3200">
                <a:solidFill>
                  <a:srgbClr val="FFFFFF"/>
                </a:solidFill>
              </a:defRPr>
            </a:lvl1pPr>
            <a:extLst/>
          </a:lstStyle>
          <a:p>
            <a:pPr lvl="0"/>
            <a:r>
              <a:rPr lang="en-US" dirty="0" smtClean="0"/>
              <a:t>Click to add section title</a:t>
            </a:r>
            <a:endParaRPr lang="en-US" dirty="0"/>
          </a:p>
        </p:txBody>
      </p:sp>
      <p:sp>
        <p:nvSpPr>
          <p:cNvPr id="29" name="Picture Placeholder 28"/>
          <p:cNvSpPr>
            <a:spLocks noGrp="1"/>
          </p:cNvSpPr>
          <p:nvPr>
            <p:ph type="pic" sz="quarter" idx="18"/>
          </p:nvPr>
        </p:nvSpPr>
        <p:spPr>
          <a:xfrm>
            <a:off x="2950029" y="2133600"/>
            <a:ext cx="2209800" cy="22098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normAutofit/>
          </a:bodyPr>
          <a:lstStyle>
            <a:lvl1pPr marL="0" indent="0" algn="ctr" rtl="0" latinLnBrk="0">
              <a:spcBef>
                <a:spcPct val="20000"/>
              </a:spcBef>
              <a:buFontTx/>
              <a:buNone/>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2" name="Picture Placeholder 11"/>
          <p:cNvSpPr>
            <a:spLocks noGrp="1"/>
          </p:cNvSpPr>
          <p:nvPr>
            <p:ph type="pic" sz="quarter" idx="19"/>
          </p:nvPr>
        </p:nvSpPr>
        <p:spPr>
          <a:xfrm>
            <a:off x="5312229" y="2133600"/>
            <a:ext cx="2209800" cy="22098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normAutofit/>
          </a:bodyPr>
          <a:lstStyle>
            <a:lvl1pPr marL="0" indent="0" algn="ctr" rtl="0" latinLnBrk="0">
              <a:spcBef>
                <a:spcPct val="20000"/>
              </a:spcBef>
              <a:buFontTx/>
              <a:buNone/>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8" name="Rectangle 17"/>
          <p:cNvSpPr>
            <a:spLocks noGrp="1"/>
          </p:cNvSpPr>
          <p:nvPr>
            <p:ph type="dt" sz="half" idx="20"/>
          </p:nvPr>
        </p:nvSpPr>
        <p:spPr/>
        <p:txBody>
          <a:bodyPr/>
          <a:lstStyle>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20" name="Rectangle 19"/>
          <p:cNvSpPr>
            <a:spLocks noGrp="1"/>
          </p:cNvSpPr>
          <p:nvPr>
            <p:ph type="sldNum" sz="quarter" idx="21"/>
          </p:nvPr>
        </p:nvSpPr>
        <p:spPr/>
        <p:txBody>
          <a:bodyPr/>
          <a:lstStyle>
            <a:extLst/>
          </a:lstStyle>
          <a:p>
            <a:fld id="{8A4431D5-1B33-458B-8AFD-CECCB0FA18CB}" type="slidenum">
              <a:rPr lang="en-US" smtClean="0">
                <a:solidFill>
                  <a:srgbClr val="FFFFFF"/>
                </a:solidFill>
              </a:rPr>
              <a:pPr/>
              <a:t>‹#›</a:t>
            </a:fld>
            <a:endParaRPr lang="en-US" dirty="0">
              <a:solidFill>
                <a:prstClr val="white"/>
              </a:solidFill>
            </a:endParaRPr>
          </a:p>
        </p:txBody>
      </p:sp>
      <p:sp>
        <p:nvSpPr>
          <p:cNvPr id="21" name="Rectangle 20"/>
          <p:cNvSpPr>
            <a:spLocks noGrp="1"/>
          </p:cNvSpPr>
          <p:nvPr>
            <p:ph type="ftr" sz="quarter" idx="22"/>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37218838"/>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eaLnBrk="0" hangingPunct="0">
              <a:defRPr>
                <a:latin typeface="Garamond" pitchFamily="18"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Garamond" pitchFamily="18"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Garamond" pitchFamily="18" charset="0"/>
              </a:defRPr>
            </a:lvl1pPr>
          </a:lstStyle>
          <a:p>
            <a:pPr>
              <a:defRPr/>
            </a:pPr>
            <a:fld id="{9D70E577-B6AA-4BA2-A12D-BA9AA8E869E7}" type="slidenum">
              <a:rPr lang="en-US"/>
              <a:pPr>
                <a:defRPr/>
              </a:pPr>
              <a:t>‹#›</a:t>
            </a:fld>
            <a:endParaRPr lang="en-US"/>
          </a:p>
        </p:txBody>
      </p:sp>
    </p:spTree>
    <p:extLst>
      <p:ext uri="{BB962C8B-B14F-4D97-AF65-F5344CB8AC3E}">
        <p14:creationId xmlns:p14="http://schemas.microsoft.com/office/powerpoint/2010/main" val="22984905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Album Cover">
    <p:spTree>
      <p:nvGrpSpPr>
        <p:cNvPr id="1" name=""/>
        <p:cNvGrpSpPr/>
        <p:nvPr/>
      </p:nvGrpSpPr>
      <p:grpSpPr>
        <a:xfrm>
          <a:off x="0" y="0"/>
          <a:ext cx="0" cy="0"/>
          <a:chOff x="0" y="0"/>
          <a:chExt cx="0" cy="0"/>
        </a:xfrm>
      </p:grpSpPr>
      <p:sp>
        <p:nvSpPr>
          <p:cNvPr id="10" name="Rectangle 9"/>
          <p:cNvSpPr/>
          <p:nvPr userDrawn="1"/>
        </p:nvSpPr>
        <p:spPr>
          <a:xfrm>
            <a:off x="7162800" y="137160"/>
            <a:ext cx="2286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p:cNvSpPr/>
          <p:nvPr userDrawn="1"/>
        </p:nvSpPr>
        <p:spPr>
          <a:xfrm>
            <a:off x="7467600" y="133350"/>
            <a:ext cx="1447800" cy="5257800"/>
          </a:xfrm>
          <a:prstGeom prst="rect">
            <a:avLst/>
          </a:prstGeom>
          <a:solidFill>
            <a:schemeClr val="accent3"/>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31" name="Text Placeholder 30"/>
          <p:cNvSpPr>
            <a:spLocks noGrp="1"/>
          </p:cNvSpPr>
          <p:nvPr>
            <p:ph type="body" sz="quarter" idx="10" hasCustomPrompt="1"/>
          </p:nvPr>
        </p:nvSpPr>
        <p:spPr>
          <a:xfrm>
            <a:off x="228600" y="5467350"/>
            <a:ext cx="8672946" cy="1238250"/>
          </a:xfrm>
          <a:solidFill>
            <a:schemeClr val="accent1"/>
          </a:solidFill>
        </p:spPr>
        <p:txBody>
          <a:bodyPr vert="horz" anchor="ctr">
            <a:noAutofit/>
          </a:bodyPr>
          <a:lstStyle>
            <a:lvl1pPr marL="0" indent="0" algn="l">
              <a:buFontTx/>
              <a:buNone/>
              <a:defRPr lang="en-US" sz="4800" baseline="0" dirty="0">
                <a:solidFill>
                  <a:schemeClr val="bg1"/>
                </a:solidFill>
              </a:defRPr>
            </a:lvl1pPr>
            <a:extLst/>
          </a:lstStyle>
          <a:p>
            <a:pPr lvl="0"/>
            <a:r>
              <a:rPr lang="en-US" dirty="0" smtClean="0"/>
              <a:t>Click to add photo album title</a:t>
            </a:r>
            <a:endParaRPr lang="en-US" dirty="0"/>
          </a:p>
        </p:txBody>
      </p:sp>
      <p:sp>
        <p:nvSpPr>
          <p:cNvPr id="12" name="Picture Placeholder 11"/>
          <p:cNvSpPr>
            <a:spLocks noGrp="1"/>
          </p:cNvSpPr>
          <p:nvPr>
            <p:ph type="pic" sz="quarter" idx="11"/>
          </p:nvPr>
        </p:nvSpPr>
        <p:spPr>
          <a:xfrm>
            <a:off x="228600" y="152400"/>
            <a:ext cx="6858000" cy="5239512"/>
          </a:xfrm>
          <a:solidFill>
            <a:schemeClr val="bg1"/>
          </a:solidFill>
          <a:ln w="34925" cap="rnd" cmpd="sng" algn="ctr">
            <a:noFill/>
            <a:prstDash val="solid"/>
          </a:ln>
          <a:effectLst/>
        </p:spPr>
        <p:style>
          <a:lnRef idx="3">
            <a:schemeClr val="lt1"/>
          </a:lnRef>
          <a:fillRef idx="1">
            <a:schemeClr val="accent5"/>
          </a:fillRef>
          <a:effectRef idx="1">
            <a:schemeClr val="accent5"/>
          </a:effectRef>
          <a:fontRef idx="minor">
            <a:schemeClr val="lt1"/>
          </a:fontRef>
        </p:style>
        <p:txBody>
          <a:bodyPr vert="horz"/>
          <a:lstStyle>
            <a:lvl1pPr marL="0" indent="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1" name="Rectangle 10"/>
          <p:cNvSpPr>
            <a:spLocks noGrp="1"/>
          </p:cNvSpPr>
          <p:nvPr>
            <p:ph type="dt" sz="half" idx="12"/>
          </p:nvPr>
        </p:nvSpPr>
        <p:spPr/>
        <p:txBody>
          <a:bodyPr/>
          <a:lstStyle>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13" name="Rectangle 12"/>
          <p:cNvSpPr>
            <a:spLocks noGrp="1"/>
          </p:cNvSpPr>
          <p:nvPr>
            <p:ph type="sldNum" sz="quarter" idx="13"/>
          </p:nvPr>
        </p:nvSpPr>
        <p:spPr/>
        <p:txBody>
          <a:bodyPr/>
          <a:lstStyle>
            <a:extLst/>
          </a:lstStyle>
          <a:p>
            <a:fld id="{8A4431D5-1B33-458B-8AFD-CECCB0FA18CB}" type="slidenum">
              <a:rPr lang="en-US" smtClean="0">
                <a:solidFill>
                  <a:prstClr val="white"/>
                </a:solidFill>
              </a:rPr>
              <a:pPr/>
              <a:t>‹#›</a:t>
            </a:fld>
            <a:endParaRPr lang="en-US" dirty="0">
              <a:solidFill>
                <a:prstClr val="white"/>
              </a:solidFill>
            </a:endParaRPr>
          </a:p>
        </p:txBody>
      </p:sp>
      <p:sp>
        <p:nvSpPr>
          <p:cNvPr id="14" name="Rectangle 13"/>
          <p:cNvSpPr>
            <a:spLocks noGrp="1"/>
          </p:cNvSpPr>
          <p:nvPr>
            <p:ph type="ftr" sz="quarter" idx="14"/>
          </p:nvPr>
        </p:nvSpPr>
        <p:spPr>
          <a:xfrm rot="16200000">
            <a:off x="7296150" y="3698878"/>
            <a:ext cx="2933700" cy="365125"/>
          </a:xfrm>
        </p:spPr>
        <p:txBody>
          <a:bodyPr/>
          <a:lstStyle>
            <a:extLst/>
          </a:lstStyle>
          <a:p>
            <a:endParaRPr lang="en-US" dirty="0">
              <a:solidFill>
                <a:prstClr val="white"/>
              </a:solidFill>
            </a:endParaRPr>
          </a:p>
        </p:txBody>
      </p:sp>
      <p:sp>
        <p:nvSpPr>
          <p:cNvPr id="18" name="Rectangle 17"/>
          <p:cNvSpPr>
            <a:spLocks noGrp="1"/>
          </p:cNvSpPr>
          <p:nvPr>
            <p:ph type="body" sz="quarter" idx="15" hasCustomPrompt="1"/>
          </p:nvPr>
        </p:nvSpPr>
        <p:spPr>
          <a:xfrm rot="16200000">
            <a:off x="5372100" y="2247900"/>
            <a:ext cx="5181600" cy="990600"/>
          </a:xfrm>
        </p:spPr>
        <p:txBody>
          <a:bodyPr/>
          <a:lstStyle>
            <a:lvl1pPr marL="0" indent="0" algn="r">
              <a:buNone/>
              <a:defRPr sz="2000">
                <a:solidFill>
                  <a:srgbClr val="FFFFFF"/>
                </a:solidFill>
              </a:defRPr>
            </a:lvl1pPr>
          </a:lstStyle>
          <a:p>
            <a:pPr lvl="0"/>
            <a:r>
              <a:rPr lang="en-US" dirty="0" smtClean="0"/>
              <a:t>Click to add date or details</a:t>
            </a:r>
          </a:p>
        </p:txBody>
      </p:sp>
    </p:spTree>
    <p:extLst>
      <p:ext uri="{BB962C8B-B14F-4D97-AF65-F5344CB8AC3E}">
        <p14:creationId xmlns:p14="http://schemas.microsoft.com/office/powerpoint/2010/main" val="3893225370"/>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Landscape with Caption">
    <p:spTree>
      <p:nvGrpSpPr>
        <p:cNvPr id="1" name=""/>
        <p:cNvGrpSpPr/>
        <p:nvPr/>
      </p:nvGrpSpPr>
      <p:grpSpPr>
        <a:xfrm>
          <a:off x="0" y="0"/>
          <a:ext cx="0" cy="0"/>
          <a:chOff x="0" y="0"/>
          <a:chExt cx="0" cy="0"/>
        </a:xfrm>
      </p:grpSpPr>
      <p:sp>
        <p:nvSpPr>
          <p:cNvPr id="16" name="Picture Placeholder 15"/>
          <p:cNvSpPr>
            <a:spLocks noGrp="1" noChangeAspect="1"/>
          </p:cNvSpPr>
          <p:nvPr>
            <p:ph type="pic" sz="quarter" idx="10"/>
          </p:nvPr>
        </p:nvSpPr>
        <p:spPr>
          <a:xfrm>
            <a:off x="533400" y="218390"/>
            <a:ext cx="7467600" cy="56007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0" indent="0" algn="ctr" rtl="0" latinLnBrk="0">
              <a:spcBef>
                <a:spcPct val="20000"/>
              </a:spcBef>
              <a:defRPr lang="en-US" sz="2000" smtClean="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dirty="0"/>
          </a:p>
        </p:txBody>
      </p:sp>
      <p:sp>
        <p:nvSpPr>
          <p:cNvPr id="19" name="Text Placeholder 18"/>
          <p:cNvSpPr>
            <a:spLocks noGrp="1"/>
          </p:cNvSpPr>
          <p:nvPr>
            <p:ph type="body" sz="quarter" idx="11" hasCustomPrompt="1"/>
          </p:nvPr>
        </p:nvSpPr>
        <p:spPr>
          <a:xfrm>
            <a:off x="533400" y="5943600"/>
            <a:ext cx="7467600" cy="762000"/>
          </a:xfrm>
        </p:spPr>
        <p:txBody>
          <a:bodyPr anchor="t" anchorCtr="0"/>
          <a:lstStyle>
            <a:lvl1pPr marL="0" marR="0" indent="0" algn="r">
              <a:buFontTx/>
              <a:buNone/>
              <a:defRPr sz="2400" i="0" baseline="0"/>
            </a:lvl1pPr>
            <a:extLst/>
          </a:lstStyle>
          <a:p>
            <a:pPr lvl="0"/>
            <a:r>
              <a:rPr lang="en-US" dirty="0" smtClean="0"/>
              <a:t>Click to add caption</a:t>
            </a:r>
            <a:endParaRPr lang="en-US" dirty="0"/>
          </a:p>
        </p:txBody>
      </p:sp>
      <p:sp>
        <p:nvSpPr>
          <p:cNvPr id="7" name="Rectangle 6"/>
          <p:cNvSpPr>
            <a:spLocks noGrp="1"/>
          </p:cNvSpPr>
          <p:nvPr>
            <p:ph type="dt" sz="half" idx="12"/>
          </p:nvPr>
        </p:nvSpPr>
        <p:spPr/>
        <p:txBody>
          <a:bodyPr/>
          <a:lstStyle>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8" name="Rectangle 7"/>
          <p:cNvSpPr>
            <a:spLocks noGrp="1"/>
          </p:cNvSpPr>
          <p:nvPr>
            <p:ph type="sldNum" sz="quarter" idx="13"/>
          </p:nvPr>
        </p:nvSpPr>
        <p:spPr/>
        <p:txBody>
          <a:bodyPr/>
          <a:lstStyle>
            <a:extLst/>
          </a:lstStyle>
          <a:p>
            <a:fld id="{8A4431D5-1B33-458B-8AFD-CECCB0FA18CB}" type="slidenum">
              <a:rPr lang="en-US" smtClean="0">
                <a:solidFill>
                  <a:srgbClr val="FFFFFF"/>
                </a:solidFill>
              </a:rPr>
              <a:pPr/>
              <a:t>‹#›</a:t>
            </a:fld>
            <a:endParaRPr lang="en-US" dirty="0">
              <a:solidFill>
                <a:prstClr val="white"/>
              </a:solidFill>
            </a:endParaRPr>
          </a:p>
        </p:txBody>
      </p:sp>
      <p:sp>
        <p:nvSpPr>
          <p:cNvPr id="9" name="Rectangle 8"/>
          <p:cNvSpPr>
            <a:spLocks noGrp="1"/>
          </p:cNvSpPr>
          <p:nvPr>
            <p:ph type="ftr" sz="quarter" idx="14"/>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2668099618"/>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Portrait with Caption">
    <p:spTree>
      <p:nvGrpSpPr>
        <p:cNvPr id="1" name=""/>
        <p:cNvGrpSpPr/>
        <p:nvPr/>
      </p:nvGrpSpPr>
      <p:grpSpPr>
        <a:xfrm>
          <a:off x="0" y="0"/>
          <a:ext cx="0" cy="0"/>
          <a:chOff x="0" y="0"/>
          <a:chExt cx="0" cy="0"/>
        </a:xfrm>
      </p:grpSpPr>
      <p:sp>
        <p:nvSpPr>
          <p:cNvPr id="24" name="Picture Placeholder 23"/>
          <p:cNvSpPr>
            <a:spLocks noGrp="1"/>
          </p:cNvSpPr>
          <p:nvPr>
            <p:ph type="pic" sz="quarter" idx="10"/>
          </p:nvPr>
        </p:nvSpPr>
        <p:spPr>
          <a:xfrm>
            <a:off x="304800" y="228600"/>
            <a:ext cx="4754880" cy="63246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nchor="t"/>
          <a:lstStyle>
            <a:lvl1pPr marL="0" indent="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5" name="Text Placeholder 24"/>
          <p:cNvSpPr>
            <a:spLocks noGrp="1"/>
          </p:cNvSpPr>
          <p:nvPr>
            <p:ph type="body" sz="quarter" idx="11" hasCustomPrompt="1"/>
          </p:nvPr>
        </p:nvSpPr>
        <p:spPr>
          <a:xfrm>
            <a:off x="5105400" y="228600"/>
            <a:ext cx="3200400" cy="3810000"/>
          </a:xfrm>
        </p:spPr>
        <p:txBody>
          <a:bodyPr tIns="91440" bIns="91440" anchor="t"/>
          <a:lstStyle>
            <a:lvl1pPr marL="0" marR="0" indent="0" algn="l">
              <a:buFontTx/>
              <a:buNone/>
              <a:defRPr sz="2000" i="0"/>
            </a:lvl1pPr>
            <a:extLst/>
          </a:lstStyle>
          <a:p>
            <a:pPr lvl="0"/>
            <a:r>
              <a:rPr lang="en-US" dirty="0" smtClean="0"/>
              <a:t>Click to add caption</a:t>
            </a:r>
            <a:endParaRPr lang="en-US" dirty="0"/>
          </a:p>
        </p:txBody>
      </p:sp>
      <p:sp>
        <p:nvSpPr>
          <p:cNvPr id="7" name="Rectangle 6"/>
          <p:cNvSpPr>
            <a:spLocks noGrp="1"/>
          </p:cNvSpPr>
          <p:nvPr>
            <p:ph type="dt" sz="half" idx="12"/>
          </p:nvPr>
        </p:nvSpPr>
        <p:spPr/>
        <p:txBody>
          <a:bodyPr/>
          <a:lstStyle>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8" name="Rectangle 7"/>
          <p:cNvSpPr>
            <a:spLocks noGrp="1"/>
          </p:cNvSpPr>
          <p:nvPr>
            <p:ph type="sldNum" sz="quarter" idx="13"/>
          </p:nvPr>
        </p:nvSpPr>
        <p:spPr/>
        <p:txBody>
          <a:bodyPr/>
          <a:lstStyle>
            <a:extLst/>
          </a:lstStyle>
          <a:p>
            <a:fld id="{8A4431D5-1B33-458B-8AFD-CECCB0FA18CB}" type="slidenum">
              <a:rPr lang="en-US" smtClean="0">
                <a:solidFill>
                  <a:srgbClr val="FFFFFF"/>
                </a:solidFill>
              </a:rPr>
              <a:pPr/>
              <a:t>‹#›</a:t>
            </a:fld>
            <a:endParaRPr lang="en-US" dirty="0">
              <a:solidFill>
                <a:prstClr val="white"/>
              </a:solidFill>
            </a:endParaRPr>
          </a:p>
        </p:txBody>
      </p:sp>
      <p:sp>
        <p:nvSpPr>
          <p:cNvPr id="9" name="Rectangle 8"/>
          <p:cNvSpPr>
            <a:spLocks noGrp="1"/>
          </p:cNvSpPr>
          <p:nvPr>
            <p:ph type="ftr" sz="quarter" idx="14"/>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707247657"/>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Landscape Fullscreen">
    <p:spTree>
      <p:nvGrpSpPr>
        <p:cNvPr id="1" name=""/>
        <p:cNvGrpSpPr/>
        <p:nvPr/>
      </p:nvGrpSpPr>
      <p:grpSpPr>
        <a:xfrm>
          <a:off x="0" y="0"/>
          <a:ext cx="0" cy="0"/>
          <a:chOff x="0" y="0"/>
          <a:chExt cx="0" cy="0"/>
        </a:xfrm>
      </p:grpSpPr>
      <p:sp>
        <p:nvSpPr>
          <p:cNvPr id="14" name="Picture Placeholder 13"/>
          <p:cNvSpPr>
            <a:spLocks noGrp="1" noChangeAspect="1"/>
          </p:cNvSpPr>
          <p:nvPr>
            <p:ph type="pic" sz="quarter" idx="10" hasCustomPrompt="1"/>
          </p:nvPr>
        </p:nvSpPr>
        <p:spPr>
          <a:xfrm>
            <a:off x="0" y="0"/>
            <a:ext cx="9144000" cy="6858000"/>
          </a:xfrm>
        </p:spPr>
        <p:txBody>
          <a:bodyPr anchor="t"/>
          <a:lstStyle>
            <a:extLst/>
          </a:lstStyle>
          <a:p>
            <a:pPr marL="0" marR="0" indent="0" algn="ctr">
              <a:buFontTx/>
              <a:buNone/>
            </a:pPr>
            <a:r>
              <a:rPr lang="en-US" i="0" dirty="0" smtClean="0"/>
              <a:t>Click icon to add full page picture</a:t>
            </a:r>
            <a:endParaRPr lang="en-US" i="0" baseline="0" dirty="0" smtClean="0"/>
          </a:p>
        </p:txBody>
      </p:sp>
      <p:sp>
        <p:nvSpPr>
          <p:cNvPr id="6" name="Rectangle 5"/>
          <p:cNvSpPr>
            <a:spLocks noGrp="1"/>
          </p:cNvSpPr>
          <p:nvPr>
            <p:ph type="dt" sz="half" idx="11"/>
          </p:nvPr>
        </p:nvSpPr>
        <p:spPr/>
        <p:txBody>
          <a:bodyPr/>
          <a:lstStyle>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7" name="Rectangle 6"/>
          <p:cNvSpPr>
            <a:spLocks noGrp="1"/>
          </p:cNvSpPr>
          <p:nvPr>
            <p:ph type="sldNum" sz="quarter" idx="12"/>
          </p:nvPr>
        </p:nvSpPr>
        <p:spPr/>
        <p:txBody>
          <a:bodyPr/>
          <a:lstStyle>
            <a:extLst/>
          </a:lstStyle>
          <a:p>
            <a:fld id="{8A4431D5-1B33-458B-8AFD-CECCB0FA18CB}" type="slidenum">
              <a:rPr lang="en-US" smtClean="0">
                <a:solidFill>
                  <a:srgbClr val="FFFFFF"/>
                </a:solidFill>
              </a:rPr>
              <a:pPr/>
              <a:t>‹#›</a:t>
            </a:fld>
            <a:endParaRPr lang="en-US" dirty="0">
              <a:solidFill>
                <a:prstClr val="white"/>
              </a:solidFill>
            </a:endParaRPr>
          </a:p>
        </p:txBody>
      </p:sp>
      <p:sp>
        <p:nvSpPr>
          <p:cNvPr id="8" name="Rectangle 7"/>
          <p:cNvSpPr>
            <a:spLocks noGrp="1"/>
          </p:cNvSpPr>
          <p:nvPr>
            <p:ph type="ftr" sz="quarter" idx="13"/>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3746155927"/>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Album Section">
    <p:spTree>
      <p:nvGrpSpPr>
        <p:cNvPr id="1" name=""/>
        <p:cNvGrpSpPr/>
        <p:nvPr/>
      </p:nvGrpSpPr>
      <p:grpSpPr>
        <a:xfrm>
          <a:off x="0" y="0"/>
          <a:ext cx="0" cy="0"/>
          <a:chOff x="0" y="0"/>
          <a:chExt cx="0" cy="0"/>
        </a:xfrm>
      </p:grpSpPr>
      <p:sp>
        <p:nvSpPr>
          <p:cNvPr id="15" name="Rectangle 14"/>
          <p:cNvSpPr/>
          <p:nvPr userDrawn="1"/>
        </p:nvSpPr>
        <p:spPr>
          <a:xfrm rot="16200000">
            <a:off x="5315559" y="3268980"/>
            <a:ext cx="6858000" cy="32004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3" name="Rectangle 22"/>
          <p:cNvSpPr/>
          <p:nvPr userDrawn="1"/>
        </p:nvSpPr>
        <p:spPr>
          <a:xfrm rot="16200000">
            <a:off x="5628132" y="3341399"/>
            <a:ext cx="6858000" cy="173736"/>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4" name="Rectangle 23"/>
          <p:cNvSpPr/>
          <p:nvPr userDrawn="1"/>
        </p:nvSpPr>
        <p:spPr>
          <a:xfrm>
            <a:off x="8895749" y="-733"/>
            <a:ext cx="76200" cy="6858000"/>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3" name="Picture Placeholder 12"/>
          <p:cNvSpPr>
            <a:spLocks noGrp="1"/>
          </p:cNvSpPr>
          <p:nvPr>
            <p:ph type="pic" sz="quarter" idx="11"/>
          </p:nvPr>
        </p:nvSpPr>
        <p:spPr>
          <a:xfrm>
            <a:off x="435429" y="2146300"/>
            <a:ext cx="2362200" cy="21971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lstStyle>
            <a:lvl1pPr marL="0" indent="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7" name="Rectangle 16"/>
          <p:cNvSpPr/>
          <p:nvPr/>
        </p:nvSpPr>
        <p:spPr>
          <a:xfrm rot="10800000" flipV="1">
            <a:off x="435429" y="6172200"/>
            <a:ext cx="7086600" cy="68580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2" name="Rectangle 21"/>
          <p:cNvSpPr/>
          <p:nvPr userDrawn="1"/>
        </p:nvSpPr>
        <p:spPr>
          <a:xfrm>
            <a:off x="435429" y="0"/>
            <a:ext cx="7086600" cy="198120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6" name="Text Placeholder 5"/>
          <p:cNvSpPr>
            <a:spLocks noGrp="1"/>
          </p:cNvSpPr>
          <p:nvPr>
            <p:ph type="body" sz="quarter" idx="16" hasCustomPrompt="1"/>
          </p:nvPr>
        </p:nvSpPr>
        <p:spPr>
          <a:xfrm>
            <a:off x="435429" y="5791200"/>
            <a:ext cx="7086600" cy="381000"/>
          </a:xfrm>
          <a:solidFill>
            <a:schemeClr val="accent3"/>
          </a:solidFill>
        </p:spPr>
        <p:txBody>
          <a:bodyPr vert="horz" anchor="ctr"/>
          <a:lstStyle>
            <a:lvl1pPr marL="0" indent="0" algn="l">
              <a:buFontTx/>
              <a:buNone/>
              <a:defRPr sz="1200">
                <a:solidFill>
                  <a:srgbClr val="FFFFFF"/>
                </a:solidFill>
              </a:defRPr>
            </a:lvl1pPr>
            <a:extLst/>
          </a:lstStyle>
          <a:p>
            <a:pPr lvl="0"/>
            <a:r>
              <a:rPr lang="en-US" dirty="0" smtClean="0"/>
              <a:t>Click to add subtitle</a:t>
            </a:r>
            <a:endParaRPr lang="en-US" dirty="0"/>
          </a:p>
        </p:txBody>
      </p:sp>
      <p:sp>
        <p:nvSpPr>
          <p:cNvPr id="19" name="Text Placeholder 18"/>
          <p:cNvSpPr>
            <a:spLocks noGrp="1"/>
          </p:cNvSpPr>
          <p:nvPr>
            <p:ph type="body" sz="quarter" idx="17" hasCustomPrompt="1"/>
          </p:nvPr>
        </p:nvSpPr>
        <p:spPr>
          <a:xfrm>
            <a:off x="435429" y="4495800"/>
            <a:ext cx="7086600" cy="1295400"/>
          </a:xfrm>
          <a:solidFill>
            <a:schemeClr val="accent6"/>
          </a:solidFill>
        </p:spPr>
        <p:txBody>
          <a:bodyPr vert="horz" anchor="ctr"/>
          <a:lstStyle>
            <a:lvl1pPr marL="0" indent="0" algn="l">
              <a:buFontTx/>
              <a:buNone/>
              <a:defRPr sz="3200">
                <a:solidFill>
                  <a:srgbClr val="FFFFFF"/>
                </a:solidFill>
              </a:defRPr>
            </a:lvl1pPr>
            <a:extLst/>
          </a:lstStyle>
          <a:p>
            <a:pPr lvl="0"/>
            <a:r>
              <a:rPr lang="en-US" dirty="0" smtClean="0"/>
              <a:t>Click to add section title</a:t>
            </a:r>
            <a:endParaRPr lang="en-US" dirty="0"/>
          </a:p>
        </p:txBody>
      </p:sp>
      <p:sp>
        <p:nvSpPr>
          <p:cNvPr id="29" name="Picture Placeholder 28"/>
          <p:cNvSpPr>
            <a:spLocks noGrp="1"/>
          </p:cNvSpPr>
          <p:nvPr>
            <p:ph type="pic" sz="quarter" idx="18"/>
          </p:nvPr>
        </p:nvSpPr>
        <p:spPr>
          <a:xfrm>
            <a:off x="2950029" y="2133600"/>
            <a:ext cx="2209800" cy="22098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normAutofit/>
          </a:bodyPr>
          <a:lstStyle>
            <a:lvl1pPr marL="0" indent="0" algn="ctr" rtl="0" latinLnBrk="0">
              <a:spcBef>
                <a:spcPct val="20000"/>
              </a:spcBef>
              <a:buFontTx/>
              <a:buNone/>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2" name="Picture Placeholder 11"/>
          <p:cNvSpPr>
            <a:spLocks noGrp="1"/>
          </p:cNvSpPr>
          <p:nvPr>
            <p:ph type="pic" sz="quarter" idx="19"/>
          </p:nvPr>
        </p:nvSpPr>
        <p:spPr>
          <a:xfrm>
            <a:off x="5312229" y="2133600"/>
            <a:ext cx="2209800" cy="22098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normAutofit/>
          </a:bodyPr>
          <a:lstStyle>
            <a:lvl1pPr marL="0" indent="0" algn="ctr" rtl="0" latinLnBrk="0">
              <a:spcBef>
                <a:spcPct val="20000"/>
              </a:spcBef>
              <a:buFontTx/>
              <a:buNone/>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8" name="Rectangle 17"/>
          <p:cNvSpPr>
            <a:spLocks noGrp="1"/>
          </p:cNvSpPr>
          <p:nvPr>
            <p:ph type="dt" sz="half" idx="20"/>
          </p:nvPr>
        </p:nvSpPr>
        <p:spPr/>
        <p:txBody>
          <a:bodyPr/>
          <a:lstStyle>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20" name="Rectangle 19"/>
          <p:cNvSpPr>
            <a:spLocks noGrp="1"/>
          </p:cNvSpPr>
          <p:nvPr>
            <p:ph type="sldNum" sz="quarter" idx="21"/>
          </p:nvPr>
        </p:nvSpPr>
        <p:spPr/>
        <p:txBody>
          <a:bodyPr/>
          <a:lstStyle>
            <a:extLst/>
          </a:lstStyle>
          <a:p>
            <a:fld id="{8A4431D5-1B33-458B-8AFD-CECCB0FA18CB}" type="slidenum">
              <a:rPr lang="en-US" smtClean="0">
                <a:solidFill>
                  <a:srgbClr val="FFFFFF"/>
                </a:solidFill>
              </a:rPr>
              <a:pPr/>
              <a:t>‹#›</a:t>
            </a:fld>
            <a:endParaRPr lang="en-US" dirty="0">
              <a:solidFill>
                <a:prstClr val="white"/>
              </a:solidFill>
            </a:endParaRPr>
          </a:p>
        </p:txBody>
      </p:sp>
      <p:sp>
        <p:nvSpPr>
          <p:cNvPr id="21" name="Rectangle 20"/>
          <p:cNvSpPr>
            <a:spLocks noGrp="1"/>
          </p:cNvSpPr>
          <p:nvPr>
            <p:ph type="ftr" sz="quarter" idx="22"/>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4268588247"/>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Up Portrait with Caption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a:buFontTx/>
              <a:buNone/>
              <a:defRPr sz="1800" baseline="0"/>
            </a:lvl1pPr>
            <a:extLst/>
          </a:lstStyle>
          <a:p>
            <a:pPr lvl="0"/>
            <a:r>
              <a:rPr lang="en-US" dirty="0" smtClean="0"/>
              <a:t>Click to add caption</a:t>
            </a:r>
            <a:endParaRPr lang="en-US" dirty="0"/>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a:buFontTx/>
              <a:buNone/>
              <a:defRPr sz="1800" baseline="0"/>
            </a:lvl1pPr>
            <a:extLst/>
          </a:lstStyle>
          <a:p>
            <a:pPr lvl="0"/>
            <a:r>
              <a:rPr lang="en-US" dirty="0" smtClean="0"/>
              <a:t>Click to add caption</a:t>
            </a:r>
            <a:endParaRPr lang="en-US" dirty="0"/>
          </a:p>
        </p:txBody>
      </p:sp>
      <p:sp>
        <p:nvSpPr>
          <p:cNvPr id="6" name="Rectangle 5"/>
          <p:cNvSpPr>
            <a:spLocks noGrp="1"/>
          </p:cNvSpPr>
          <p:nvPr>
            <p:ph type="dt" sz="half" idx="16"/>
          </p:nvPr>
        </p:nvSpPr>
        <p:spPr/>
        <p:txBody>
          <a:bodyPr/>
          <a:lstStyle>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7" name="Rectangle 6"/>
          <p:cNvSpPr>
            <a:spLocks noGrp="1"/>
          </p:cNvSpPr>
          <p:nvPr>
            <p:ph type="sldNum" sz="quarter" idx="17"/>
          </p:nvPr>
        </p:nvSpPr>
        <p:spPr/>
        <p:txBody>
          <a:bodyPr/>
          <a:lstStyle>
            <a:extLst/>
          </a:lstStyle>
          <a:p>
            <a:fld id="{8A4431D5-1B33-458B-8AFD-CECCB0FA18CB}" type="slidenum">
              <a:rPr lang="en-US" smtClean="0">
                <a:solidFill>
                  <a:srgbClr val="FFFFFF"/>
                </a:solidFill>
              </a:rPr>
              <a:pPr/>
              <a:t>‹#›</a:t>
            </a:fld>
            <a:endParaRPr lang="en-US" dirty="0">
              <a:solidFill>
                <a:prstClr val="white"/>
              </a:solidFill>
            </a:endParaRPr>
          </a:p>
        </p:txBody>
      </p:sp>
      <p:sp>
        <p:nvSpPr>
          <p:cNvPr id="9" name="Rectangle 8"/>
          <p:cNvSpPr>
            <a:spLocks noGrp="1"/>
          </p:cNvSpPr>
          <p:nvPr>
            <p:ph type="ftr" sz="quarter" idx="18"/>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912336112"/>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31" name="Picture Placeholder 30"/>
          <p:cNvSpPr>
            <a:spLocks noGrp="1" noChangeAspect="1"/>
          </p:cNvSpPr>
          <p:nvPr>
            <p:ph type="pic" sz="quarter" idx="13"/>
          </p:nvPr>
        </p:nvSpPr>
        <p:spPr>
          <a:xfrm>
            <a:off x="4343400" y="1085850"/>
            <a:ext cx="4038600" cy="3028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8" name="Picture Placeholder 7"/>
          <p:cNvSpPr>
            <a:spLocks noGrp="1" noChangeAspect="1"/>
          </p:cNvSpPr>
          <p:nvPr>
            <p:ph type="pic" sz="quarter" idx="14"/>
          </p:nvPr>
        </p:nvSpPr>
        <p:spPr>
          <a:xfrm>
            <a:off x="152400" y="1085850"/>
            <a:ext cx="4038600" cy="3028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4" name="Text Placeholder 23"/>
          <p:cNvSpPr>
            <a:spLocks noGrp="1"/>
          </p:cNvSpPr>
          <p:nvPr>
            <p:ph type="body" sz="quarter" idx="16" hasCustomPrompt="1"/>
          </p:nvPr>
        </p:nvSpPr>
        <p:spPr>
          <a:xfrm>
            <a:off x="152400" y="4267200"/>
            <a:ext cx="4038600" cy="1066800"/>
          </a:xfrm>
        </p:spPr>
        <p:txBody>
          <a:bodyPr anchor="t"/>
          <a:lstStyle>
            <a:lvl1pPr marL="0" marR="0" indent="0" algn="r">
              <a:buFontTx/>
              <a:buNone/>
              <a:defRPr sz="1800" baseline="0"/>
            </a:lvl1pPr>
            <a:extLst/>
          </a:lstStyle>
          <a:p>
            <a:pPr lvl="0"/>
            <a:r>
              <a:rPr lang="en-US" dirty="0" smtClean="0"/>
              <a:t>Click to add caption</a:t>
            </a:r>
            <a:endParaRPr lang="en-US" dirty="0"/>
          </a:p>
        </p:txBody>
      </p:sp>
      <p:sp>
        <p:nvSpPr>
          <p:cNvPr id="2" name="Text Placeholder 1"/>
          <p:cNvSpPr>
            <a:spLocks noGrp="1"/>
          </p:cNvSpPr>
          <p:nvPr>
            <p:ph type="body" sz="quarter" idx="17" hasCustomPrompt="1"/>
          </p:nvPr>
        </p:nvSpPr>
        <p:spPr>
          <a:xfrm>
            <a:off x="4343400" y="4267200"/>
            <a:ext cx="4038600" cy="1066800"/>
          </a:xfrm>
        </p:spPr>
        <p:txBody>
          <a:bodyPr anchor="t"/>
          <a:lstStyle>
            <a:lvl1pPr marL="0" marR="0" indent="0" algn="r">
              <a:buFontTx/>
              <a:buNone/>
              <a:defRPr sz="1800" baseline="0"/>
            </a:lvl1pPr>
            <a:extLst/>
          </a:lstStyle>
          <a:p>
            <a:pPr lvl="0"/>
            <a:r>
              <a:rPr lang="en-US" dirty="0" smtClean="0"/>
              <a:t>Click to add caption</a:t>
            </a:r>
            <a:endParaRPr lang="en-US" dirty="0"/>
          </a:p>
        </p:txBody>
      </p:sp>
      <p:sp>
        <p:nvSpPr>
          <p:cNvPr id="6" name="Rectangle 5"/>
          <p:cNvSpPr>
            <a:spLocks noGrp="1"/>
          </p:cNvSpPr>
          <p:nvPr>
            <p:ph type="dt" sz="half" idx="18"/>
          </p:nvPr>
        </p:nvSpPr>
        <p:spPr/>
        <p:txBody>
          <a:bodyPr/>
          <a:lstStyle>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7" name="Rectangle 6"/>
          <p:cNvSpPr>
            <a:spLocks noGrp="1"/>
          </p:cNvSpPr>
          <p:nvPr>
            <p:ph type="sldNum" sz="quarter" idx="19"/>
          </p:nvPr>
        </p:nvSpPr>
        <p:spPr/>
        <p:txBody>
          <a:bodyPr/>
          <a:lstStyle>
            <a:extLst/>
          </a:lstStyle>
          <a:p>
            <a:fld id="{8A4431D5-1B33-458B-8AFD-CECCB0FA18CB}" type="slidenum">
              <a:rPr lang="en-US" smtClean="0">
                <a:solidFill>
                  <a:srgbClr val="FFFFFF"/>
                </a:solidFill>
              </a:rPr>
              <a:pPr/>
              <a:t>‹#›</a:t>
            </a:fld>
            <a:endParaRPr lang="en-US" dirty="0">
              <a:solidFill>
                <a:prstClr val="white"/>
              </a:solidFill>
            </a:endParaRPr>
          </a:p>
        </p:txBody>
      </p:sp>
      <p:sp>
        <p:nvSpPr>
          <p:cNvPr id="9" name="Rectangle 8"/>
          <p:cNvSpPr>
            <a:spLocks noGrp="1"/>
          </p:cNvSpPr>
          <p:nvPr>
            <p:ph type="ftr" sz="quarter" idx="20"/>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424474051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24" name="Picture Placeholder 23"/>
          <p:cNvSpPr>
            <a:spLocks noGrp="1" noChangeAspect="1"/>
          </p:cNvSpPr>
          <p:nvPr>
            <p:ph type="pic" sz="quarter" idx="11"/>
          </p:nvPr>
        </p:nvSpPr>
        <p:spPr>
          <a:xfrm>
            <a:off x="4724401" y="225552"/>
            <a:ext cx="3694176" cy="2770632"/>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1" name="Picture Placeholder 20"/>
          <p:cNvSpPr>
            <a:spLocks noGrp="1" noChangeAspect="1"/>
          </p:cNvSpPr>
          <p:nvPr>
            <p:ph type="pic" sz="quarter" idx="12"/>
          </p:nvPr>
        </p:nvSpPr>
        <p:spPr>
          <a:xfrm>
            <a:off x="152400" y="222504"/>
            <a:ext cx="4368557" cy="5824743"/>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9" name="Text Placeholder 8"/>
          <p:cNvSpPr>
            <a:spLocks noGrp="1"/>
          </p:cNvSpPr>
          <p:nvPr>
            <p:ph type="body" sz="quarter" idx="13" hasCustomPrompt="1"/>
          </p:nvPr>
        </p:nvSpPr>
        <p:spPr>
          <a:xfrm>
            <a:off x="4724400" y="3124200"/>
            <a:ext cx="3694177" cy="2983987"/>
          </a:xfrm>
        </p:spPr>
        <p:txBody>
          <a:bodyPr anchor="t" anchorCtr="0"/>
          <a:lstStyle>
            <a:lvl1pPr marL="0" marR="0" indent="0" algn="l">
              <a:buFontTx/>
              <a:buNone/>
              <a:defRPr sz="2000" i="0"/>
            </a:lvl1pPr>
            <a:extLst/>
          </a:lstStyle>
          <a:p>
            <a:pPr lvl="0"/>
            <a:r>
              <a:rPr lang="en-US" dirty="0" smtClean="0"/>
              <a:t>Click to add caption</a:t>
            </a:r>
            <a:endParaRPr lang="en-US" dirty="0"/>
          </a:p>
        </p:txBody>
      </p:sp>
      <p:sp>
        <p:nvSpPr>
          <p:cNvPr id="5" name="Rectangle 4"/>
          <p:cNvSpPr>
            <a:spLocks noGrp="1"/>
          </p:cNvSpPr>
          <p:nvPr>
            <p:ph type="dt" sz="half" idx="14"/>
          </p:nvPr>
        </p:nvSpPr>
        <p:spPr/>
        <p:txBody>
          <a:bodyPr/>
          <a:lstStyle>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6" name="Rectangle 5"/>
          <p:cNvSpPr>
            <a:spLocks noGrp="1"/>
          </p:cNvSpPr>
          <p:nvPr>
            <p:ph type="sldNum" sz="quarter" idx="15"/>
          </p:nvPr>
        </p:nvSpPr>
        <p:spPr/>
        <p:txBody>
          <a:bodyPr/>
          <a:lstStyle>
            <a:extLst/>
          </a:lstStyle>
          <a:p>
            <a:fld id="{8A4431D5-1B33-458B-8AFD-CECCB0FA18CB}" type="slidenum">
              <a:rPr lang="en-US" smtClean="0">
                <a:solidFill>
                  <a:srgbClr val="FFFFFF"/>
                </a:solidFill>
              </a:rPr>
              <a:pPr/>
              <a:t>‹#›</a:t>
            </a:fld>
            <a:endParaRPr lang="en-US" dirty="0">
              <a:solidFill>
                <a:prstClr val="white"/>
              </a:solidFill>
            </a:endParaRPr>
          </a:p>
        </p:txBody>
      </p:sp>
      <p:sp>
        <p:nvSpPr>
          <p:cNvPr id="7" name="Rectangle 6"/>
          <p:cNvSpPr>
            <a:spLocks noGrp="1"/>
          </p:cNvSpPr>
          <p:nvPr>
            <p:ph type="ftr" sz="quarter" idx="16"/>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2389208218"/>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0" name="Picture Placeholder 19"/>
          <p:cNvSpPr>
            <a:spLocks noGrp="1" noChangeAspect="1"/>
          </p:cNvSpPr>
          <p:nvPr>
            <p:ph type="pic" sz="quarter" idx="10"/>
          </p:nvPr>
        </p:nvSpPr>
        <p:spPr>
          <a:xfrm>
            <a:off x="2286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9" name="Picture Placeholder 28"/>
          <p:cNvSpPr>
            <a:spLocks noGrp="1" noChangeAspect="1"/>
          </p:cNvSpPr>
          <p:nvPr>
            <p:ph type="pic" sz="quarter" idx="11"/>
          </p:nvPr>
        </p:nvSpPr>
        <p:spPr>
          <a:xfrm>
            <a:off x="30480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0" name="Picture Placeholder 9"/>
          <p:cNvSpPr>
            <a:spLocks noGrp="1" noChangeAspect="1"/>
          </p:cNvSpPr>
          <p:nvPr>
            <p:ph type="pic" sz="quarter" idx="12"/>
          </p:nvPr>
        </p:nvSpPr>
        <p:spPr>
          <a:xfrm>
            <a:off x="58674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 name="Text Placeholder 1"/>
          <p:cNvSpPr>
            <a:spLocks noGrp="1"/>
          </p:cNvSpPr>
          <p:nvPr>
            <p:ph type="body" sz="quarter" idx="13" hasCustomPrompt="1"/>
          </p:nvPr>
        </p:nvSpPr>
        <p:spPr>
          <a:xfrm>
            <a:off x="228600" y="4343400"/>
            <a:ext cx="2590800" cy="1676400"/>
          </a:xfrm>
        </p:spPr>
        <p:txBody>
          <a:bodyPr anchor="t" anchorCtr="0">
            <a:noAutofit/>
          </a:bodyPr>
          <a:lstStyle>
            <a:lvl1pPr marL="0" marR="0" indent="0" algn="l">
              <a:buFontTx/>
              <a:buNone/>
              <a:defRPr sz="2000" baseline="0"/>
            </a:lvl1pPr>
            <a:extLst/>
          </a:lstStyle>
          <a:p>
            <a:pPr lvl="0"/>
            <a:r>
              <a:rPr lang="en-US" dirty="0" smtClean="0"/>
              <a:t>Click to add caption</a:t>
            </a:r>
            <a:endParaRPr lang="en-US" dirty="0"/>
          </a:p>
        </p:txBody>
      </p:sp>
      <p:sp>
        <p:nvSpPr>
          <p:cNvPr id="15" name="Text Placeholder 14"/>
          <p:cNvSpPr>
            <a:spLocks noGrp="1"/>
          </p:cNvSpPr>
          <p:nvPr>
            <p:ph type="body" sz="quarter" idx="14" hasCustomPrompt="1"/>
          </p:nvPr>
        </p:nvSpPr>
        <p:spPr>
          <a:xfrm>
            <a:off x="3048000" y="4343400"/>
            <a:ext cx="2590800" cy="1676400"/>
          </a:xfrm>
        </p:spPr>
        <p:txBody>
          <a:bodyPr anchor="t" anchorCtr="0">
            <a:noAutofit/>
          </a:bodyPr>
          <a:lstStyle>
            <a:lvl1pPr marL="0" marR="0" indent="0" algn="l">
              <a:buFontTx/>
              <a:buNone/>
              <a:defRPr sz="2000" baseline="0"/>
            </a:lvl1pPr>
            <a:extLst/>
          </a:lstStyle>
          <a:p>
            <a:pPr lvl="0"/>
            <a:r>
              <a:rPr lang="en-US" dirty="0" smtClean="0"/>
              <a:t>Click to add caption</a:t>
            </a:r>
            <a:endParaRPr lang="en-US" dirty="0"/>
          </a:p>
        </p:txBody>
      </p:sp>
      <p:sp>
        <p:nvSpPr>
          <p:cNvPr id="13" name="Text Placeholder 12"/>
          <p:cNvSpPr>
            <a:spLocks noGrp="1"/>
          </p:cNvSpPr>
          <p:nvPr>
            <p:ph type="body" sz="quarter" idx="15" hasCustomPrompt="1"/>
          </p:nvPr>
        </p:nvSpPr>
        <p:spPr>
          <a:xfrm>
            <a:off x="5867400" y="4343400"/>
            <a:ext cx="2590800" cy="1676400"/>
          </a:xfrm>
        </p:spPr>
        <p:txBody>
          <a:bodyPr anchor="t" anchorCtr="0">
            <a:noAutofit/>
          </a:bodyPr>
          <a:lstStyle>
            <a:lvl1pPr marL="0" marR="0" indent="0" algn="l">
              <a:buFontTx/>
              <a:buNone/>
              <a:defRPr sz="2000" baseline="0"/>
            </a:lvl1pPr>
            <a:extLst/>
          </a:lstStyle>
          <a:p>
            <a:pPr lvl="0"/>
            <a:r>
              <a:rPr lang="en-US" dirty="0" smtClean="0"/>
              <a:t>Click to add caption</a:t>
            </a:r>
            <a:endParaRPr lang="en-US" dirty="0"/>
          </a:p>
        </p:txBody>
      </p:sp>
      <p:sp>
        <p:nvSpPr>
          <p:cNvPr id="30" name="Rectangle 29"/>
          <p:cNvSpPr/>
          <p:nvPr/>
        </p:nvSpPr>
        <p:spPr>
          <a:xfrm>
            <a:off x="8889273" y="0"/>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9" name="Rectangle 8"/>
          <p:cNvSpPr>
            <a:spLocks noGrp="1"/>
          </p:cNvSpPr>
          <p:nvPr>
            <p:ph type="dt" sz="half" idx="16"/>
          </p:nvPr>
        </p:nvSpPr>
        <p:spPr/>
        <p:txBody>
          <a:bodyPr/>
          <a:lstStyle>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11" name="Rectangle 10"/>
          <p:cNvSpPr>
            <a:spLocks noGrp="1"/>
          </p:cNvSpPr>
          <p:nvPr>
            <p:ph type="sldNum" sz="quarter" idx="17"/>
          </p:nvPr>
        </p:nvSpPr>
        <p:spPr/>
        <p:txBody>
          <a:bodyPr/>
          <a:lstStyle>
            <a:extLst/>
          </a:lstStyle>
          <a:p>
            <a:fld id="{8A4431D5-1B33-458B-8AFD-CECCB0FA18CB}" type="slidenum">
              <a:rPr lang="en-US" smtClean="0">
                <a:solidFill>
                  <a:srgbClr val="FFFFFF"/>
                </a:solidFill>
              </a:rPr>
              <a:pPr/>
              <a:t>‹#›</a:t>
            </a:fld>
            <a:endParaRPr lang="en-US" dirty="0">
              <a:solidFill>
                <a:prstClr val="white"/>
              </a:solidFill>
            </a:endParaRPr>
          </a:p>
        </p:txBody>
      </p:sp>
      <p:sp>
        <p:nvSpPr>
          <p:cNvPr id="12" name="Rectangle 11"/>
          <p:cNvSpPr>
            <a:spLocks noGrp="1"/>
          </p:cNvSpPr>
          <p:nvPr>
            <p:ph type="ftr" sz="quarter" idx="18"/>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3054325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Up Portrait with Caption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a:buFontTx/>
              <a:buNone/>
              <a:defRPr sz="1800" baseline="0"/>
            </a:lvl1pPr>
            <a:extLst/>
          </a:lstStyle>
          <a:p>
            <a:pPr lvl="0"/>
            <a:r>
              <a:rPr lang="en-US" dirty="0" smtClean="0"/>
              <a:t>Click to add caption</a:t>
            </a:r>
            <a:endParaRPr lang="en-US" dirty="0"/>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a:buFontTx/>
              <a:buNone/>
              <a:defRPr sz="1800" baseline="0"/>
            </a:lvl1pPr>
            <a:extLst/>
          </a:lstStyle>
          <a:p>
            <a:pPr lvl="0"/>
            <a:r>
              <a:rPr lang="en-US" dirty="0" smtClean="0"/>
              <a:t>Click to add caption</a:t>
            </a:r>
            <a:endParaRPr lang="en-US" dirty="0"/>
          </a:p>
        </p:txBody>
      </p:sp>
      <p:sp>
        <p:nvSpPr>
          <p:cNvPr id="6" name="Rectangle 5"/>
          <p:cNvSpPr>
            <a:spLocks noGrp="1"/>
          </p:cNvSpPr>
          <p:nvPr>
            <p:ph type="dt" sz="half" idx="16"/>
          </p:nvPr>
        </p:nvSpPr>
        <p:spPr/>
        <p:txBody>
          <a:bodyPr/>
          <a:lstStyle>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7" name="Rectangle 6"/>
          <p:cNvSpPr>
            <a:spLocks noGrp="1"/>
          </p:cNvSpPr>
          <p:nvPr>
            <p:ph type="sldNum" sz="quarter" idx="17"/>
          </p:nvPr>
        </p:nvSpPr>
        <p:spPr/>
        <p:txBody>
          <a:bodyPr/>
          <a:lstStyle>
            <a:extLst/>
          </a:lstStyle>
          <a:p>
            <a:fld id="{8A4431D5-1B33-458B-8AFD-CECCB0FA18CB}" type="slidenum">
              <a:rPr lang="en-US" smtClean="0">
                <a:solidFill>
                  <a:srgbClr val="FFFFFF"/>
                </a:solidFill>
              </a:rPr>
              <a:pPr/>
              <a:t>‹#›</a:t>
            </a:fld>
            <a:endParaRPr lang="en-US" dirty="0">
              <a:solidFill>
                <a:prstClr val="white"/>
              </a:solidFill>
            </a:endParaRPr>
          </a:p>
        </p:txBody>
      </p:sp>
      <p:sp>
        <p:nvSpPr>
          <p:cNvPr id="9" name="Rectangle 8"/>
          <p:cNvSpPr>
            <a:spLocks noGrp="1"/>
          </p:cNvSpPr>
          <p:nvPr>
            <p:ph type="ftr" sz="quarter" idx="18"/>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2572372160"/>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a:buFontTx/>
              <a:buNone/>
              <a:defRPr sz="2000" i="0"/>
            </a:lvl1pPr>
            <a:extLst/>
          </a:lstStyle>
          <a:p>
            <a:pPr lvl="0"/>
            <a:r>
              <a:rPr lang="en-US" dirty="0" smtClean="0"/>
              <a:t>Click to add caption</a:t>
            </a:r>
            <a:endParaRPr lang="en-US" dirty="0"/>
          </a:p>
        </p:txBody>
      </p:sp>
      <p:sp>
        <p:nvSpPr>
          <p:cNvPr id="6" name="Rectangle 5"/>
          <p:cNvSpPr>
            <a:spLocks noGrp="1"/>
          </p:cNvSpPr>
          <p:nvPr>
            <p:ph type="dt" sz="half" idx="15"/>
          </p:nvPr>
        </p:nvSpPr>
        <p:spPr/>
        <p:txBody>
          <a:bodyPr/>
          <a:lstStyle>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7" name="Rectangle 6"/>
          <p:cNvSpPr>
            <a:spLocks noGrp="1"/>
          </p:cNvSpPr>
          <p:nvPr>
            <p:ph type="sldNum" sz="quarter" idx="16"/>
          </p:nvPr>
        </p:nvSpPr>
        <p:spPr/>
        <p:txBody>
          <a:bodyPr/>
          <a:lstStyle>
            <a:extLst/>
          </a:lstStyle>
          <a:p>
            <a:fld id="{8A4431D5-1B33-458B-8AFD-CECCB0FA18CB}" type="slidenum">
              <a:rPr lang="en-US" smtClean="0">
                <a:solidFill>
                  <a:srgbClr val="FFFFFF"/>
                </a:solidFill>
              </a:rPr>
              <a:pPr/>
              <a:t>‹#›</a:t>
            </a:fld>
            <a:endParaRPr lang="en-US" dirty="0">
              <a:solidFill>
                <a:prstClr val="white"/>
              </a:solidFill>
            </a:endParaRPr>
          </a:p>
        </p:txBody>
      </p:sp>
      <p:sp>
        <p:nvSpPr>
          <p:cNvPr id="8" name="Rectangle 7"/>
          <p:cNvSpPr>
            <a:spLocks noGrp="1"/>
          </p:cNvSpPr>
          <p:nvPr>
            <p:ph type="ftr" sz="quarter" idx="17"/>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197798179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10" name="Picture Placeholder 9"/>
          <p:cNvSpPr>
            <a:spLocks noGrp="1" noChangeAspect="1"/>
          </p:cNvSpPr>
          <p:nvPr>
            <p:ph type="pic" sz="quarter" idx="11"/>
          </p:nvPr>
        </p:nvSpPr>
        <p:spPr>
          <a:xfrm>
            <a:off x="4648200" y="3124962"/>
            <a:ext cx="3697224" cy="2772918"/>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5" name="Picture Placeholder 24"/>
          <p:cNvSpPr>
            <a:spLocks noGrp="1" noChangeAspect="1"/>
          </p:cNvSpPr>
          <p:nvPr>
            <p:ph type="pic" sz="quarter" idx="12"/>
          </p:nvPr>
        </p:nvSpPr>
        <p:spPr>
          <a:xfrm>
            <a:off x="228600" y="228600"/>
            <a:ext cx="4251960" cy="566928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6" name="Picture Placeholder 5"/>
          <p:cNvSpPr>
            <a:spLocks noGrp="1" noChangeAspect="1"/>
          </p:cNvSpPr>
          <p:nvPr>
            <p:ph type="pic" sz="quarter" idx="13"/>
          </p:nvPr>
        </p:nvSpPr>
        <p:spPr>
          <a:xfrm>
            <a:off x="4648200" y="228600"/>
            <a:ext cx="3672840" cy="275463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5" name="Rectangle 4"/>
          <p:cNvSpPr>
            <a:spLocks noGrp="1"/>
          </p:cNvSpPr>
          <p:nvPr>
            <p:ph type="dt" sz="half" idx="14"/>
          </p:nvPr>
        </p:nvSpPr>
        <p:spPr/>
        <p:txBody>
          <a:bodyPr/>
          <a:lstStyle>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7" name="Rectangle 6"/>
          <p:cNvSpPr>
            <a:spLocks noGrp="1"/>
          </p:cNvSpPr>
          <p:nvPr>
            <p:ph type="sldNum" sz="quarter" idx="15"/>
          </p:nvPr>
        </p:nvSpPr>
        <p:spPr/>
        <p:txBody>
          <a:bodyPr/>
          <a:lstStyle>
            <a:extLst/>
          </a:lstStyle>
          <a:p>
            <a:fld id="{8A4431D5-1B33-458B-8AFD-CECCB0FA18CB}" type="slidenum">
              <a:rPr lang="en-US" smtClean="0">
                <a:solidFill>
                  <a:srgbClr val="FFFFFF"/>
                </a:solidFill>
              </a:rPr>
              <a:pPr/>
              <a:t>‹#›</a:t>
            </a:fld>
            <a:endParaRPr lang="en-US" dirty="0">
              <a:solidFill>
                <a:prstClr val="white"/>
              </a:solidFill>
            </a:endParaRPr>
          </a:p>
        </p:txBody>
      </p:sp>
      <p:sp>
        <p:nvSpPr>
          <p:cNvPr id="8" name="Rectangle 7"/>
          <p:cNvSpPr>
            <a:spLocks noGrp="1"/>
          </p:cNvSpPr>
          <p:nvPr>
            <p:ph type="ftr" sz="quarter" idx="16"/>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1750206234"/>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4-Up Portrait with Captions">
    <p:spTree>
      <p:nvGrpSpPr>
        <p:cNvPr id="1" name=""/>
        <p:cNvGrpSpPr/>
        <p:nvPr/>
      </p:nvGrpSpPr>
      <p:grpSpPr>
        <a:xfrm>
          <a:off x="0" y="0"/>
          <a:ext cx="0" cy="0"/>
          <a:chOff x="0" y="0"/>
          <a:chExt cx="0" cy="0"/>
        </a:xfrm>
      </p:grpSpPr>
      <p:sp>
        <p:nvSpPr>
          <p:cNvPr id="17" name="Picture Placeholder 16"/>
          <p:cNvSpPr>
            <a:spLocks noGrp="1"/>
          </p:cNvSpPr>
          <p:nvPr>
            <p:ph type="pic" sz="quarter" idx="14"/>
          </p:nvPr>
        </p:nvSpPr>
        <p:spPr>
          <a:xfrm>
            <a:off x="1866900" y="228600"/>
            <a:ext cx="2286000"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4" name="Picture Placeholder 13"/>
          <p:cNvSpPr>
            <a:spLocks noGrp="1"/>
          </p:cNvSpPr>
          <p:nvPr>
            <p:ph type="pic" sz="quarter" idx="26"/>
          </p:nvPr>
        </p:nvSpPr>
        <p:spPr>
          <a:xfrm>
            <a:off x="1866900" y="3505200"/>
            <a:ext cx="228521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8" name="Picture Placeholder 7"/>
          <p:cNvSpPr>
            <a:spLocks noGrp="1"/>
          </p:cNvSpPr>
          <p:nvPr>
            <p:ph type="pic" sz="quarter" idx="25"/>
          </p:nvPr>
        </p:nvSpPr>
        <p:spPr>
          <a:xfrm>
            <a:off x="4305300" y="228600"/>
            <a:ext cx="2286000"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9" name="Picture Placeholder 18"/>
          <p:cNvSpPr>
            <a:spLocks noGrp="1"/>
          </p:cNvSpPr>
          <p:nvPr>
            <p:ph type="pic" sz="quarter" idx="27"/>
          </p:nvPr>
        </p:nvSpPr>
        <p:spPr>
          <a:xfrm>
            <a:off x="4306086" y="3505200"/>
            <a:ext cx="228521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2" name="Text Placeholder 21"/>
          <p:cNvSpPr>
            <a:spLocks noGrp="1"/>
          </p:cNvSpPr>
          <p:nvPr>
            <p:ph type="body" sz="quarter" idx="16" hasCustomPrompt="1"/>
          </p:nvPr>
        </p:nvSpPr>
        <p:spPr>
          <a:xfrm>
            <a:off x="152400" y="228600"/>
            <a:ext cx="1676400" cy="2743200"/>
          </a:xfrm>
        </p:spPr>
        <p:txBody>
          <a:bodyPr anchor="t" anchorCtr="0"/>
          <a:lstStyle>
            <a:lvl1pPr marL="0" marR="0" indent="0" algn="r">
              <a:buFontTx/>
              <a:buNone/>
              <a:defRPr sz="1600" baseline="0"/>
            </a:lvl1pPr>
            <a:extLst/>
          </a:lstStyle>
          <a:p>
            <a:pPr lvl="0"/>
            <a:r>
              <a:rPr lang="en-US" dirty="0" smtClean="0"/>
              <a:t>Click to add caption</a:t>
            </a:r>
            <a:endParaRPr lang="en-US" dirty="0"/>
          </a:p>
        </p:txBody>
      </p:sp>
      <p:sp>
        <p:nvSpPr>
          <p:cNvPr id="5" name="Text Placeholder 4"/>
          <p:cNvSpPr>
            <a:spLocks noGrp="1"/>
          </p:cNvSpPr>
          <p:nvPr>
            <p:ph type="body" sz="quarter" idx="29" hasCustomPrompt="1"/>
          </p:nvPr>
        </p:nvSpPr>
        <p:spPr>
          <a:xfrm>
            <a:off x="6629400" y="228600"/>
            <a:ext cx="1676400" cy="19050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20" name="Text Placeholder 19"/>
          <p:cNvSpPr>
            <a:spLocks noGrp="1"/>
          </p:cNvSpPr>
          <p:nvPr>
            <p:ph type="body" sz="quarter" idx="28" hasCustomPrompt="1"/>
          </p:nvPr>
        </p:nvSpPr>
        <p:spPr>
          <a:xfrm>
            <a:off x="152400" y="4724400"/>
            <a:ext cx="1676400" cy="1905000"/>
          </a:xfrm>
        </p:spPr>
        <p:txBody>
          <a:bodyPr anchor="b" anchorCtr="0"/>
          <a:lstStyle>
            <a:lvl1pPr marL="0" marR="0" indent="0" algn="r">
              <a:buFontTx/>
              <a:buNone/>
              <a:defRPr sz="1600" baseline="0"/>
            </a:lvl1pPr>
            <a:extLst/>
          </a:lstStyle>
          <a:p>
            <a:pPr lvl="0"/>
            <a:r>
              <a:rPr lang="en-US" dirty="0" smtClean="0"/>
              <a:t>Click to add caption</a:t>
            </a:r>
            <a:endParaRPr lang="en-US" dirty="0"/>
          </a:p>
        </p:txBody>
      </p:sp>
      <p:sp>
        <p:nvSpPr>
          <p:cNvPr id="21" name="Text Placeholder 20"/>
          <p:cNvSpPr>
            <a:spLocks noGrp="1"/>
          </p:cNvSpPr>
          <p:nvPr>
            <p:ph type="body" sz="quarter" idx="30" hasCustomPrompt="1"/>
          </p:nvPr>
        </p:nvSpPr>
        <p:spPr>
          <a:xfrm>
            <a:off x="6629400" y="4724400"/>
            <a:ext cx="1676400" cy="1905000"/>
          </a:xfrm>
        </p:spPr>
        <p:txBody>
          <a:bodyPr anchor="b" anchorCtr="0"/>
          <a:lstStyle>
            <a:lvl1pPr marL="0" marR="0" indent="0" algn="l">
              <a:buFontTx/>
              <a:buNone/>
              <a:defRPr sz="1600" baseline="0"/>
            </a:lvl1pPr>
            <a:extLst/>
          </a:lstStyle>
          <a:p>
            <a:pPr lvl="0"/>
            <a:r>
              <a:rPr lang="en-US" dirty="0" smtClean="0"/>
              <a:t>Click to add caption</a:t>
            </a:r>
            <a:endParaRPr lang="en-US" dirty="0"/>
          </a:p>
        </p:txBody>
      </p:sp>
      <p:sp>
        <p:nvSpPr>
          <p:cNvPr id="10" name="Rectangle 9"/>
          <p:cNvSpPr>
            <a:spLocks noGrp="1"/>
          </p:cNvSpPr>
          <p:nvPr>
            <p:ph type="dt" sz="half" idx="31"/>
          </p:nvPr>
        </p:nvSpPr>
        <p:spPr/>
        <p:txBody>
          <a:bodyPr/>
          <a:lstStyle>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11" name="Rectangle 10"/>
          <p:cNvSpPr>
            <a:spLocks noGrp="1"/>
          </p:cNvSpPr>
          <p:nvPr>
            <p:ph type="sldNum" sz="quarter" idx="32"/>
          </p:nvPr>
        </p:nvSpPr>
        <p:spPr/>
        <p:txBody>
          <a:bodyPr/>
          <a:lstStyle>
            <a:extLst/>
          </a:lstStyle>
          <a:p>
            <a:fld id="{8A4431D5-1B33-458B-8AFD-CECCB0FA18CB}" type="slidenum">
              <a:rPr lang="en-US" smtClean="0">
                <a:solidFill>
                  <a:srgbClr val="FFFFFF"/>
                </a:solidFill>
              </a:rPr>
              <a:pPr/>
              <a:t>‹#›</a:t>
            </a:fld>
            <a:endParaRPr lang="en-US" dirty="0">
              <a:solidFill>
                <a:prstClr val="white"/>
              </a:solidFill>
            </a:endParaRPr>
          </a:p>
        </p:txBody>
      </p:sp>
      <p:sp>
        <p:nvSpPr>
          <p:cNvPr id="12" name="Rectangle 11"/>
          <p:cNvSpPr>
            <a:spLocks noGrp="1"/>
          </p:cNvSpPr>
          <p:nvPr>
            <p:ph type="ftr" sz="quarter" idx="33"/>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34378899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4-Up Landscape with Captions">
    <p:spTree>
      <p:nvGrpSpPr>
        <p:cNvPr id="1" name=""/>
        <p:cNvGrpSpPr/>
        <p:nvPr/>
      </p:nvGrpSpPr>
      <p:grpSpPr>
        <a:xfrm>
          <a:off x="0" y="0"/>
          <a:ext cx="0" cy="0"/>
          <a:chOff x="0" y="0"/>
          <a:chExt cx="0" cy="0"/>
        </a:xfrm>
      </p:grpSpPr>
      <p:sp>
        <p:nvSpPr>
          <p:cNvPr id="24" name="Picture Placeholder 23"/>
          <p:cNvSpPr>
            <a:spLocks noGrp="1"/>
          </p:cNvSpPr>
          <p:nvPr>
            <p:ph type="pic" sz="quarter" idx="14"/>
          </p:nvPr>
        </p:nvSpPr>
        <p:spPr>
          <a:xfrm>
            <a:off x="533400" y="685800"/>
            <a:ext cx="3653297"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7" name="Text Placeholder 26"/>
          <p:cNvSpPr>
            <a:spLocks noGrp="1"/>
          </p:cNvSpPr>
          <p:nvPr>
            <p:ph type="body" sz="quarter" idx="16" hasCustomPrompt="1"/>
          </p:nvPr>
        </p:nvSpPr>
        <p:spPr>
          <a:xfrm>
            <a:off x="533400" y="6324600"/>
            <a:ext cx="3657600" cy="3048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3" name="Picture Placeholder 2"/>
          <p:cNvSpPr>
            <a:spLocks noGrp="1"/>
          </p:cNvSpPr>
          <p:nvPr>
            <p:ph type="pic" sz="quarter" idx="17"/>
          </p:nvPr>
        </p:nvSpPr>
        <p:spPr>
          <a:xfrm>
            <a:off x="4267200" y="6858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1" name="Picture Placeholder 20"/>
          <p:cNvSpPr>
            <a:spLocks noGrp="1"/>
          </p:cNvSpPr>
          <p:nvPr>
            <p:ph type="pic" sz="quarter" idx="18"/>
          </p:nvPr>
        </p:nvSpPr>
        <p:spPr>
          <a:xfrm>
            <a:off x="533400" y="35052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6" name="Picture Placeholder 5"/>
          <p:cNvSpPr>
            <a:spLocks noGrp="1"/>
          </p:cNvSpPr>
          <p:nvPr>
            <p:ph type="pic" sz="quarter" idx="19"/>
          </p:nvPr>
        </p:nvSpPr>
        <p:spPr>
          <a:xfrm>
            <a:off x="4267200" y="35052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8" name="Text Placeholder 17"/>
          <p:cNvSpPr>
            <a:spLocks noGrp="1"/>
          </p:cNvSpPr>
          <p:nvPr>
            <p:ph type="body" sz="quarter" idx="22" hasCustomPrompt="1"/>
          </p:nvPr>
        </p:nvSpPr>
        <p:spPr>
          <a:xfrm>
            <a:off x="533400" y="304800"/>
            <a:ext cx="3657600" cy="3048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5" name="Text Placeholder 4"/>
          <p:cNvSpPr>
            <a:spLocks noGrp="1"/>
          </p:cNvSpPr>
          <p:nvPr>
            <p:ph type="body" sz="quarter" idx="23" hasCustomPrompt="1"/>
          </p:nvPr>
        </p:nvSpPr>
        <p:spPr>
          <a:xfrm>
            <a:off x="4267200" y="6324600"/>
            <a:ext cx="3657600" cy="3048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4" name="Text Placeholder 3"/>
          <p:cNvSpPr>
            <a:spLocks noGrp="1"/>
          </p:cNvSpPr>
          <p:nvPr>
            <p:ph type="body" sz="quarter" idx="24" hasCustomPrompt="1"/>
          </p:nvPr>
        </p:nvSpPr>
        <p:spPr>
          <a:xfrm>
            <a:off x="4267200" y="304800"/>
            <a:ext cx="3657600" cy="3048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10" name="Rectangle 9"/>
          <p:cNvSpPr>
            <a:spLocks noGrp="1"/>
          </p:cNvSpPr>
          <p:nvPr>
            <p:ph type="dt" sz="half" idx="25"/>
          </p:nvPr>
        </p:nvSpPr>
        <p:spPr/>
        <p:txBody>
          <a:bodyPr/>
          <a:lstStyle>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11" name="Rectangle 10"/>
          <p:cNvSpPr>
            <a:spLocks noGrp="1"/>
          </p:cNvSpPr>
          <p:nvPr>
            <p:ph type="sldNum" sz="quarter" idx="26"/>
          </p:nvPr>
        </p:nvSpPr>
        <p:spPr/>
        <p:txBody>
          <a:bodyPr/>
          <a:lstStyle>
            <a:extLst/>
          </a:lstStyle>
          <a:p>
            <a:fld id="{8A4431D5-1B33-458B-8AFD-CECCB0FA18CB}" type="slidenum">
              <a:rPr lang="en-US" smtClean="0">
                <a:solidFill>
                  <a:srgbClr val="FFFFFF"/>
                </a:solidFill>
              </a:rPr>
              <a:pPr/>
              <a:t>‹#›</a:t>
            </a:fld>
            <a:endParaRPr lang="en-US" dirty="0">
              <a:solidFill>
                <a:prstClr val="white"/>
              </a:solidFill>
            </a:endParaRPr>
          </a:p>
        </p:txBody>
      </p:sp>
      <p:sp>
        <p:nvSpPr>
          <p:cNvPr id="12" name="Rectangle 11"/>
          <p:cNvSpPr>
            <a:spLocks noGrp="1"/>
          </p:cNvSpPr>
          <p:nvPr>
            <p:ph type="ftr" sz="quarter" idx="27"/>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3254723478"/>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4-Up Portrait with Large Caption">
    <p:spTree>
      <p:nvGrpSpPr>
        <p:cNvPr id="1" name=""/>
        <p:cNvGrpSpPr/>
        <p:nvPr/>
      </p:nvGrpSpPr>
      <p:grpSpPr>
        <a:xfrm>
          <a:off x="0" y="0"/>
          <a:ext cx="0" cy="0"/>
          <a:chOff x="0" y="0"/>
          <a:chExt cx="0" cy="0"/>
        </a:xfrm>
      </p:grpSpPr>
      <p:sp>
        <p:nvSpPr>
          <p:cNvPr id="22" name="Picture Placeholder 21"/>
          <p:cNvSpPr>
            <a:spLocks noGrp="1" noChangeAspect="1"/>
          </p:cNvSpPr>
          <p:nvPr>
            <p:ph type="pic" sz="quarter" idx="14"/>
          </p:nvPr>
        </p:nvSpPr>
        <p:spPr>
          <a:xfrm>
            <a:off x="2286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8" name="Picture Placeholder 27"/>
          <p:cNvSpPr>
            <a:spLocks noGrp="1" noChangeAspect="1"/>
          </p:cNvSpPr>
          <p:nvPr>
            <p:ph type="pic" sz="quarter" idx="31"/>
          </p:nvPr>
        </p:nvSpPr>
        <p:spPr>
          <a:xfrm>
            <a:off x="43434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4" name="Picture Placeholder 3"/>
          <p:cNvSpPr>
            <a:spLocks noGrp="1" noChangeAspect="1"/>
          </p:cNvSpPr>
          <p:nvPr>
            <p:ph type="pic" sz="quarter" idx="30"/>
          </p:nvPr>
        </p:nvSpPr>
        <p:spPr>
          <a:xfrm>
            <a:off x="22860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6" name="Picture Placeholder 5"/>
          <p:cNvSpPr>
            <a:spLocks noGrp="1" noChangeAspect="1"/>
          </p:cNvSpPr>
          <p:nvPr>
            <p:ph type="pic" sz="quarter" idx="32"/>
          </p:nvPr>
        </p:nvSpPr>
        <p:spPr>
          <a:xfrm>
            <a:off x="64008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31" name="Text Placeholder 30"/>
          <p:cNvSpPr>
            <a:spLocks noGrp="1"/>
          </p:cNvSpPr>
          <p:nvPr>
            <p:ph type="body" sz="quarter" idx="29" hasCustomPrompt="1"/>
          </p:nvPr>
        </p:nvSpPr>
        <p:spPr>
          <a:xfrm>
            <a:off x="228600" y="3352800"/>
            <a:ext cx="8153400" cy="3048000"/>
          </a:xfrm>
        </p:spPr>
        <p:txBody>
          <a:bodyPr anchor="t" anchorCtr="0"/>
          <a:lstStyle>
            <a:lvl1pPr marL="0" marR="0" indent="0" algn="l">
              <a:buFontTx/>
              <a:buNone/>
              <a:defRPr sz="2800" baseline="0"/>
            </a:lvl1pPr>
            <a:extLst/>
          </a:lstStyle>
          <a:p>
            <a:pPr lvl="0"/>
            <a:r>
              <a:rPr lang="en-US" dirty="0" smtClean="0"/>
              <a:t>Click to add caption</a:t>
            </a:r>
            <a:endParaRPr lang="en-US" dirty="0"/>
          </a:p>
        </p:txBody>
      </p:sp>
      <p:sp>
        <p:nvSpPr>
          <p:cNvPr id="7" name="Rectangle 6"/>
          <p:cNvSpPr>
            <a:spLocks noGrp="1"/>
          </p:cNvSpPr>
          <p:nvPr>
            <p:ph type="dt" sz="half" idx="33"/>
          </p:nvPr>
        </p:nvSpPr>
        <p:spPr/>
        <p:txBody>
          <a:bodyPr/>
          <a:lstStyle>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8" name="Rectangle 7"/>
          <p:cNvSpPr>
            <a:spLocks noGrp="1"/>
          </p:cNvSpPr>
          <p:nvPr>
            <p:ph type="sldNum" sz="quarter" idx="34"/>
          </p:nvPr>
        </p:nvSpPr>
        <p:spPr/>
        <p:txBody>
          <a:bodyPr/>
          <a:lstStyle>
            <a:extLst/>
          </a:lstStyle>
          <a:p>
            <a:fld id="{8A4431D5-1B33-458B-8AFD-CECCB0FA18CB}" type="slidenum">
              <a:rPr lang="en-US" smtClean="0">
                <a:solidFill>
                  <a:srgbClr val="FFFFFF"/>
                </a:solidFill>
              </a:rPr>
              <a:pPr/>
              <a:t>‹#›</a:t>
            </a:fld>
            <a:endParaRPr lang="en-US" dirty="0">
              <a:solidFill>
                <a:prstClr val="white"/>
              </a:solidFill>
            </a:endParaRPr>
          </a:p>
        </p:txBody>
      </p:sp>
      <p:sp>
        <p:nvSpPr>
          <p:cNvPr id="9" name="Rectangle 8"/>
          <p:cNvSpPr>
            <a:spLocks noGrp="1"/>
          </p:cNvSpPr>
          <p:nvPr>
            <p:ph type="ftr" sz="quarter" idx="35"/>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2107519718"/>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4-Up: 1 Portrait with 3 Landscape">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343292" y="257665"/>
            <a:ext cx="4764388" cy="63525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6" name="Picture Placeholder 25"/>
          <p:cNvSpPr>
            <a:spLocks noGrp="1"/>
          </p:cNvSpPr>
          <p:nvPr>
            <p:ph type="pic" sz="quarter" idx="18"/>
          </p:nvPr>
        </p:nvSpPr>
        <p:spPr>
          <a:xfrm>
            <a:off x="5446340" y="257665"/>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4" name="Picture Placeholder 13"/>
          <p:cNvSpPr>
            <a:spLocks noGrp="1"/>
          </p:cNvSpPr>
          <p:nvPr>
            <p:ph type="pic" sz="quarter" idx="22"/>
          </p:nvPr>
        </p:nvSpPr>
        <p:spPr>
          <a:xfrm>
            <a:off x="5446340" y="2432657"/>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3" name="Picture Placeholder 12"/>
          <p:cNvSpPr>
            <a:spLocks noGrp="1"/>
          </p:cNvSpPr>
          <p:nvPr>
            <p:ph type="pic" sz="quarter" idx="23"/>
          </p:nvPr>
        </p:nvSpPr>
        <p:spPr>
          <a:xfrm>
            <a:off x="5446340" y="4607649"/>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6" name="Rectangle 5"/>
          <p:cNvSpPr>
            <a:spLocks noGrp="1"/>
          </p:cNvSpPr>
          <p:nvPr>
            <p:ph type="dt" sz="half" idx="24"/>
          </p:nvPr>
        </p:nvSpPr>
        <p:spPr/>
        <p:txBody>
          <a:bodyPr/>
          <a:lstStyle>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7" name="Rectangle 6"/>
          <p:cNvSpPr>
            <a:spLocks noGrp="1"/>
          </p:cNvSpPr>
          <p:nvPr>
            <p:ph type="sldNum" sz="quarter" idx="25"/>
          </p:nvPr>
        </p:nvSpPr>
        <p:spPr/>
        <p:txBody>
          <a:bodyPr/>
          <a:lstStyle>
            <a:extLst/>
          </a:lstStyle>
          <a:p>
            <a:fld id="{8A4431D5-1B33-458B-8AFD-CECCB0FA18CB}" type="slidenum">
              <a:rPr lang="en-US" smtClean="0">
                <a:solidFill>
                  <a:srgbClr val="FFFFFF"/>
                </a:solidFill>
              </a:rPr>
              <a:pPr/>
              <a:t>‹#›</a:t>
            </a:fld>
            <a:endParaRPr lang="en-US" dirty="0">
              <a:solidFill>
                <a:prstClr val="white"/>
              </a:solidFill>
            </a:endParaRPr>
          </a:p>
        </p:txBody>
      </p:sp>
      <p:sp>
        <p:nvSpPr>
          <p:cNvPr id="8" name="Rectangle 7"/>
          <p:cNvSpPr>
            <a:spLocks noGrp="1"/>
          </p:cNvSpPr>
          <p:nvPr>
            <p:ph type="ftr" sz="quarter" idx="26"/>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1135039083"/>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7" name="Rectangle 6"/>
          <p:cNvSpPr>
            <a:spLocks noGrp="1"/>
          </p:cNvSpPr>
          <p:nvPr>
            <p:ph type="dt" sz="half" idx="29"/>
          </p:nvPr>
        </p:nvSpPr>
        <p:spPr/>
        <p:txBody>
          <a:bodyPr/>
          <a:lstStyle>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8" name="Rectangle 7"/>
          <p:cNvSpPr>
            <a:spLocks noGrp="1"/>
          </p:cNvSpPr>
          <p:nvPr>
            <p:ph type="sldNum" sz="quarter" idx="30"/>
          </p:nvPr>
        </p:nvSpPr>
        <p:spPr/>
        <p:txBody>
          <a:bodyPr/>
          <a:lstStyle>
            <a:extLst/>
          </a:lstStyle>
          <a:p>
            <a:fld id="{8A4431D5-1B33-458B-8AFD-CECCB0FA18CB}" type="slidenum">
              <a:rPr lang="en-US" smtClean="0">
                <a:solidFill>
                  <a:srgbClr val="FFFFFF"/>
                </a:solidFill>
              </a:rPr>
              <a:pPr/>
              <a:t>‹#›</a:t>
            </a:fld>
            <a:endParaRPr lang="en-US" dirty="0">
              <a:solidFill>
                <a:prstClr val="white"/>
              </a:solidFill>
            </a:endParaRPr>
          </a:p>
        </p:txBody>
      </p:sp>
      <p:sp>
        <p:nvSpPr>
          <p:cNvPr id="9" name="Rectangle 8"/>
          <p:cNvSpPr>
            <a:spLocks noGrp="1"/>
          </p:cNvSpPr>
          <p:nvPr>
            <p:ph type="ftr" sz="quarter" idx="31"/>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1156554226"/>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5-Up: 2 Landscape with 3 Portrait">
    <p:spTree>
      <p:nvGrpSpPr>
        <p:cNvPr id="1" name=""/>
        <p:cNvGrpSpPr/>
        <p:nvPr/>
      </p:nvGrpSpPr>
      <p:grpSpPr>
        <a:xfrm>
          <a:off x="0" y="0"/>
          <a:ext cx="0" cy="0"/>
          <a:chOff x="0" y="0"/>
          <a:chExt cx="0" cy="0"/>
        </a:xfrm>
      </p:grpSpPr>
      <p:sp>
        <p:nvSpPr>
          <p:cNvPr id="9" name="Picture Placeholder 8"/>
          <p:cNvSpPr>
            <a:spLocks noGrp="1"/>
          </p:cNvSpPr>
          <p:nvPr>
            <p:ph type="pic" sz="quarter" idx="26"/>
          </p:nvPr>
        </p:nvSpPr>
        <p:spPr>
          <a:xfrm>
            <a:off x="2286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7" name="Picture Placeholder 6"/>
          <p:cNvSpPr>
            <a:spLocks noGrp="1"/>
          </p:cNvSpPr>
          <p:nvPr>
            <p:ph type="pic" sz="quarter" idx="29"/>
          </p:nvPr>
        </p:nvSpPr>
        <p:spPr>
          <a:xfrm>
            <a:off x="228600" y="3867150"/>
            <a:ext cx="3962400" cy="2743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7" name="Picture Placeholder 26"/>
          <p:cNvSpPr>
            <a:spLocks noGrp="1"/>
          </p:cNvSpPr>
          <p:nvPr>
            <p:ph type="pic" sz="quarter" idx="30"/>
          </p:nvPr>
        </p:nvSpPr>
        <p:spPr>
          <a:xfrm>
            <a:off x="4419600" y="3867150"/>
            <a:ext cx="3962400" cy="2743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4" name="Picture Placeholder 13"/>
          <p:cNvSpPr>
            <a:spLocks noGrp="1"/>
          </p:cNvSpPr>
          <p:nvPr>
            <p:ph type="pic" sz="quarter" idx="27"/>
          </p:nvPr>
        </p:nvSpPr>
        <p:spPr>
          <a:xfrm>
            <a:off x="30099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2" name="Picture Placeholder 11"/>
          <p:cNvSpPr>
            <a:spLocks noGrp="1"/>
          </p:cNvSpPr>
          <p:nvPr>
            <p:ph type="pic" sz="quarter" idx="28"/>
          </p:nvPr>
        </p:nvSpPr>
        <p:spPr>
          <a:xfrm>
            <a:off x="57912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8" name="Rectangle 7"/>
          <p:cNvSpPr>
            <a:spLocks noGrp="1"/>
          </p:cNvSpPr>
          <p:nvPr>
            <p:ph type="dt" sz="half" idx="31"/>
          </p:nvPr>
        </p:nvSpPr>
        <p:spPr/>
        <p:txBody>
          <a:bodyPr/>
          <a:lstStyle>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10" name="Rectangle 9"/>
          <p:cNvSpPr>
            <a:spLocks noGrp="1"/>
          </p:cNvSpPr>
          <p:nvPr>
            <p:ph type="sldNum" sz="quarter" idx="32"/>
          </p:nvPr>
        </p:nvSpPr>
        <p:spPr/>
        <p:txBody>
          <a:bodyPr/>
          <a:lstStyle>
            <a:extLst/>
          </a:lstStyle>
          <a:p>
            <a:fld id="{8A4431D5-1B33-458B-8AFD-CECCB0FA18CB}" type="slidenum">
              <a:rPr lang="en-US" smtClean="0">
                <a:solidFill>
                  <a:srgbClr val="FFFFFF"/>
                </a:solidFill>
              </a:rPr>
              <a:pPr/>
              <a:t>‹#›</a:t>
            </a:fld>
            <a:endParaRPr lang="en-US" dirty="0">
              <a:solidFill>
                <a:prstClr val="white"/>
              </a:solidFill>
            </a:endParaRPr>
          </a:p>
        </p:txBody>
      </p:sp>
      <p:sp>
        <p:nvSpPr>
          <p:cNvPr id="11" name="Rectangle 10"/>
          <p:cNvSpPr>
            <a:spLocks noGrp="1"/>
          </p:cNvSpPr>
          <p:nvPr>
            <p:ph type="ftr" sz="quarter" idx="33"/>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394044670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6" name="Picture Placeholder 5"/>
          <p:cNvSpPr>
            <a:spLocks noGrp="1" noChangeAspect="1"/>
          </p:cNvSpPr>
          <p:nvPr>
            <p:ph type="pic" sz="quarter" idx="13"/>
          </p:nvPr>
        </p:nvSpPr>
        <p:spPr>
          <a:xfrm>
            <a:off x="2133600" y="762000"/>
            <a:ext cx="4873334" cy="48768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latinLnBrk="0">
              <a:spcBef>
                <a:spcPct val="20000"/>
              </a:spcBef>
              <a:buFontTx/>
              <a:buNone/>
              <a:defRPr sz="2000" i="0">
                <a:solidFill>
                  <a:schemeClr val="tx2"/>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7" name="Text Placeholder 6"/>
          <p:cNvSpPr>
            <a:spLocks noGrp="1"/>
          </p:cNvSpPr>
          <p:nvPr>
            <p:ph type="body" sz="quarter" idx="15" hasCustomPrompt="1"/>
          </p:nvPr>
        </p:nvSpPr>
        <p:spPr>
          <a:xfrm>
            <a:off x="2133600" y="5715000"/>
            <a:ext cx="4876800" cy="838200"/>
          </a:xfrm>
        </p:spPr>
        <p:txBody>
          <a:bodyPr tIns="91440" rIns="9144" bIns="91440" anchor="t"/>
          <a:lstStyle>
            <a:lvl1pPr marL="0" marR="0" indent="0" algn="l">
              <a:buFontTx/>
              <a:buNone/>
              <a:defRPr sz="2000" i="0"/>
            </a:lvl1pPr>
            <a:extLst/>
          </a:lstStyle>
          <a:p>
            <a:pPr lvl="0"/>
            <a:r>
              <a:rPr lang="en-US" dirty="0" smtClean="0"/>
              <a:t>Click to add caption</a:t>
            </a:r>
            <a:endParaRPr lang="en-US" dirty="0"/>
          </a:p>
        </p:txBody>
      </p:sp>
      <p:sp>
        <p:nvSpPr>
          <p:cNvPr id="8" name="Rectangle 7"/>
          <p:cNvSpPr>
            <a:spLocks noGrp="1"/>
          </p:cNvSpPr>
          <p:nvPr>
            <p:ph type="dt" sz="half" idx="16"/>
          </p:nvPr>
        </p:nvSpPr>
        <p:spPr/>
        <p:txBody>
          <a:bodyPr/>
          <a:lstStyle>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9" name="Rectangle 8"/>
          <p:cNvSpPr>
            <a:spLocks noGrp="1"/>
          </p:cNvSpPr>
          <p:nvPr>
            <p:ph type="sldNum" sz="quarter" idx="17"/>
          </p:nvPr>
        </p:nvSpPr>
        <p:spPr/>
        <p:txBody>
          <a:bodyPr/>
          <a:lstStyle>
            <a:extLst/>
          </a:lstStyle>
          <a:p>
            <a:fld id="{8A4431D5-1B33-458B-8AFD-CECCB0FA18CB}" type="slidenum">
              <a:rPr lang="en-US" smtClean="0">
                <a:solidFill>
                  <a:srgbClr val="FFFFFF"/>
                </a:solidFill>
              </a:rPr>
              <a:pPr/>
              <a:t>‹#›</a:t>
            </a:fld>
            <a:endParaRPr lang="en-US" dirty="0">
              <a:solidFill>
                <a:prstClr val="white"/>
              </a:solidFill>
            </a:endParaRPr>
          </a:p>
        </p:txBody>
      </p:sp>
      <p:sp>
        <p:nvSpPr>
          <p:cNvPr id="10" name="Rectangle 9"/>
          <p:cNvSpPr>
            <a:spLocks noGrp="1"/>
          </p:cNvSpPr>
          <p:nvPr>
            <p:ph type="ftr" sz="quarter" idx="18"/>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3762260492"/>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6" name="Picture Placeholder 5"/>
          <p:cNvSpPr>
            <a:spLocks noGrp="1" noChangeAspect="1"/>
          </p:cNvSpPr>
          <p:nvPr>
            <p:ph type="pic" sz="quarter" idx="13"/>
          </p:nvPr>
        </p:nvSpPr>
        <p:spPr>
          <a:xfrm>
            <a:off x="4955273" y="1371600"/>
            <a:ext cx="3198127" cy="3200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0" marR="0" indent="1588" algn="ctr" rtl="0" latinLnBrk="0">
              <a:spcBef>
                <a:spcPct val="20000"/>
              </a:spcBef>
              <a:buFontTx/>
              <a:buNone/>
              <a:defRPr sz="2400" i="0">
                <a:solidFill>
                  <a:schemeClr val="tx2"/>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7" name="Picture Placeholder 6"/>
          <p:cNvSpPr>
            <a:spLocks noGrp="1" noChangeAspect="1"/>
          </p:cNvSpPr>
          <p:nvPr>
            <p:ph type="pic" sz="quarter" idx="14"/>
          </p:nvPr>
        </p:nvSpPr>
        <p:spPr>
          <a:xfrm>
            <a:off x="1145273" y="1371600"/>
            <a:ext cx="3198127" cy="3200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latinLnBrk="0">
              <a:spcBef>
                <a:spcPct val="20000"/>
              </a:spcBef>
              <a:buFontTx/>
              <a:buNone/>
              <a:defRPr sz="2000" i="0">
                <a:solidFill>
                  <a:schemeClr val="tx2"/>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8" name="Text Placeholder 7"/>
          <p:cNvSpPr>
            <a:spLocks noGrp="1"/>
          </p:cNvSpPr>
          <p:nvPr>
            <p:ph type="body" sz="quarter" idx="15" hasCustomPrompt="1"/>
          </p:nvPr>
        </p:nvSpPr>
        <p:spPr>
          <a:xfrm>
            <a:off x="4953000" y="4648200"/>
            <a:ext cx="3200400" cy="1295400"/>
          </a:xfrm>
        </p:spPr>
        <p:txBody>
          <a:bodyPr tIns="91440" rIns="9144" bIns="91440" anchor="t"/>
          <a:lstStyle>
            <a:lvl1pPr marL="0" marR="0" indent="0" algn="l">
              <a:buFontTx/>
              <a:buNone/>
              <a:defRPr sz="2000" i="0"/>
            </a:lvl1pPr>
            <a:extLst/>
          </a:lstStyle>
          <a:p>
            <a:pPr lvl="0"/>
            <a:r>
              <a:rPr lang="en-US" dirty="0" smtClean="0"/>
              <a:t>Click to add caption</a:t>
            </a:r>
            <a:endParaRPr lang="en-US" dirty="0"/>
          </a:p>
        </p:txBody>
      </p:sp>
      <p:sp>
        <p:nvSpPr>
          <p:cNvPr id="9" name="Text Placeholder 8"/>
          <p:cNvSpPr>
            <a:spLocks noGrp="1"/>
          </p:cNvSpPr>
          <p:nvPr>
            <p:ph type="body" sz="quarter" idx="16" hasCustomPrompt="1"/>
          </p:nvPr>
        </p:nvSpPr>
        <p:spPr>
          <a:xfrm>
            <a:off x="1143000" y="4648200"/>
            <a:ext cx="3200400" cy="1295400"/>
          </a:xfrm>
        </p:spPr>
        <p:txBody>
          <a:bodyPr tIns="91440" rIns="9144" bIns="91440" anchor="t"/>
          <a:lstStyle>
            <a:lvl1pPr marL="0" marR="0" indent="0" algn="l">
              <a:buFontTx/>
              <a:buNone/>
              <a:defRPr sz="2000" i="0"/>
            </a:lvl1pPr>
            <a:extLst/>
          </a:lstStyle>
          <a:p>
            <a:pPr lvl="0"/>
            <a:r>
              <a:rPr lang="en-US" dirty="0" smtClean="0"/>
              <a:t>Click to add caption</a:t>
            </a:r>
            <a:endParaRPr lang="en-US" dirty="0"/>
          </a:p>
        </p:txBody>
      </p:sp>
      <p:sp>
        <p:nvSpPr>
          <p:cNvPr id="10" name="Rectangle 9"/>
          <p:cNvSpPr>
            <a:spLocks noGrp="1"/>
          </p:cNvSpPr>
          <p:nvPr>
            <p:ph type="dt" sz="half" idx="17"/>
          </p:nvPr>
        </p:nvSpPr>
        <p:spPr/>
        <p:txBody>
          <a:bodyPr/>
          <a:lstStyle>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11" name="Rectangle 10"/>
          <p:cNvSpPr>
            <a:spLocks noGrp="1"/>
          </p:cNvSpPr>
          <p:nvPr>
            <p:ph type="sldNum" sz="quarter" idx="18"/>
          </p:nvPr>
        </p:nvSpPr>
        <p:spPr/>
        <p:txBody>
          <a:bodyPr/>
          <a:lstStyle>
            <a:extLst/>
          </a:lstStyle>
          <a:p>
            <a:fld id="{8A4431D5-1B33-458B-8AFD-CECCB0FA18CB}" type="slidenum">
              <a:rPr lang="en-US" smtClean="0">
                <a:solidFill>
                  <a:srgbClr val="FFFFFF"/>
                </a:solidFill>
              </a:rPr>
              <a:pPr/>
              <a:t>‹#›</a:t>
            </a:fld>
            <a:endParaRPr lang="en-US" dirty="0">
              <a:solidFill>
                <a:prstClr val="white"/>
              </a:solidFill>
            </a:endParaRPr>
          </a:p>
        </p:txBody>
      </p:sp>
      <p:sp>
        <p:nvSpPr>
          <p:cNvPr id="12" name="Rectangle 11"/>
          <p:cNvSpPr>
            <a:spLocks noGrp="1"/>
          </p:cNvSpPr>
          <p:nvPr>
            <p:ph type="ftr" sz="quarter" idx="19"/>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426547945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31" name="Picture Placeholder 30"/>
          <p:cNvSpPr>
            <a:spLocks noGrp="1" noChangeAspect="1"/>
          </p:cNvSpPr>
          <p:nvPr>
            <p:ph type="pic" sz="quarter" idx="13"/>
          </p:nvPr>
        </p:nvSpPr>
        <p:spPr>
          <a:xfrm>
            <a:off x="4343400" y="1085850"/>
            <a:ext cx="4038600" cy="3028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8" name="Picture Placeholder 7"/>
          <p:cNvSpPr>
            <a:spLocks noGrp="1" noChangeAspect="1"/>
          </p:cNvSpPr>
          <p:nvPr>
            <p:ph type="pic" sz="quarter" idx="14"/>
          </p:nvPr>
        </p:nvSpPr>
        <p:spPr>
          <a:xfrm>
            <a:off x="152400" y="1085850"/>
            <a:ext cx="4038600" cy="3028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4" name="Text Placeholder 23"/>
          <p:cNvSpPr>
            <a:spLocks noGrp="1"/>
          </p:cNvSpPr>
          <p:nvPr>
            <p:ph type="body" sz="quarter" idx="16" hasCustomPrompt="1"/>
          </p:nvPr>
        </p:nvSpPr>
        <p:spPr>
          <a:xfrm>
            <a:off x="152400" y="4267200"/>
            <a:ext cx="4038600" cy="1066800"/>
          </a:xfrm>
        </p:spPr>
        <p:txBody>
          <a:bodyPr anchor="t"/>
          <a:lstStyle>
            <a:lvl1pPr marL="0" marR="0" indent="0" algn="r">
              <a:buFontTx/>
              <a:buNone/>
              <a:defRPr sz="1800" baseline="0"/>
            </a:lvl1pPr>
            <a:extLst/>
          </a:lstStyle>
          <a:p>
            <a:pPr lvl="0"/>
            <a:r>
              <a:rPr lang="en-US" dirty="0" smtClean="0"/>
              <a:t>Click to add caption</a:t>
            </a:r>
            <a:endParaRPr lang="en-US" dirty="0"/>
          </a:p>
        </p:txBody>
      </p:sp>
      <p:sp>
        <p:nvSpPr>
          <p:cNvPr id="2" name="Text Placeholder 1"/>
          <p:cNvSpPr>
            <a:spLocks noGrp="1"/>
          </p:cNvSpPr>
          <p:nvPr>
            <p:ph type="body" sz="quarter" idx="17" hasCustomPrompt="1"/>
          </p:nvPr>
        </p:nvSpPr>
        <p:spPr>
          <a:xfrm>
            <a:off x="4343400" y="4267200"/>
            <a:ext cx="4038600" cy="1066800"/>
          </a:xfrm>
        </p:spPr>
        <p:txBody>
          <a:bodyPr anchor="t"/>
          <a:lstStyle>
            <a:lvl1pPr marL="0" marR="0" indent="0" algn="r">
              <a:buFontTx/>
              <a:buNone/>
              <a:defRPr sz="1800" baseline="0"/>
            </a:lvl1pPr>
            <a:extLst/>
          </a:lstStyle>
          <a:p>
            <a:pPr lvl="0"/>
            <a:r>
              <a:rPr lang="en-US" dirty="0" smtClean="0"/>
              <a:t>Click to add caption</a:t>
            </a:r>
            <a:endParaRPr lang="en-US" dirty="0"/>
          </a:p>
        </p:txBody>
      </p:sp>
      <p:sp>
        <p:nvSpPr>
          <p:cNvPr id="6" name="Rectangle 5"/>
          <p:cNvSpPr>
            <a:spLocks noGrp="1"/>
          </p:cNvSpPr>
          <p:nvPr>
            <p:ph type="dt" sz="half" idx="18"/>
          </p:nvPr>
        </p:nvSpPr>
        <p:spPr/>
        <p:txBody>
          <a:bodyPr/>
          <a:lstStyle>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7" name="Rectangle 6"/>
          <p:cNvSpPr>
            <a:spLocks noGrp="1"/>
          </p:cNvSpPr>
          <p:nvPr>
            <p:ph type="sldNum" sz="quarter" idx="19"/>
          </p:nvPr>
        </p:nvSpPr>
        <p:spPr/>
        <p:txBody>
          <a:bodyPr/>
          <a:lstStyle>
            <a:extLst/>
          </a:lstStyle>
          <a:p>
            <a:fld id="{8A4431D5-1B33-458B-8AFD-CECCB0FA18CB}" type="slidenum">
              <a:rPr lang="en-US" smtClean="0">
                <a:solidFill>
                  <a:srgbClr val="FFFFFF"/>
                </a:solidFill>
              </a:rPr>
              <a:pPr/>
              <a:t>‹#›</a:t>
            </a:fld>
            <a:endParaRPr lang="en-US" dirty="0">
              <a:solidFill>
                <a:prstClr val="white"/>
              </a:solidFill>
            </a:endParaRPr>
          </a:p>
        </p:txBody>
      </p:sp>
      <p:sp>
        <p:nvSpPr>
          <p:cNvPr id="9" name="Rectangle 8"/>
          <p:cNvSpPr>
            <a:spLocks noGrp="1"/>
          </p:cNvSpPr>
          <p:nvPr>
            <p:ph type="ftr" sz="quarter" idx="20"/>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749101945"/>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Panorama with Caption">
    <p:spTree>
      <p:nvGrpSpPr>
        <p:cNvPr id="1" name=""/>
        <p:cNvGrpSpPr/>
        <p:nvPr/>
      </p:nvGrpSpPr>
      <p:grpSpPr>
        <a:xfrm>
          <a:off x="0" y="0"/>
          <a:ext cx="0" cy="0"/>
          <a:chOff x="0" y="0"/>
          <a:chExt cx="0" cy="0"/>
        </a:xfrm>
      </p:grpSpPr>
      <p:sp>
        <p:nvSpPr>
          <p:cNvPr id="6" name="Picture Placeholder 5"/>
          <p:cNvSpPr>
            <a:spLocks noGrp="1"/>
          </p:cNvSpPr>
          <p:nvPr>
            <p:ph type="pic" sz="quarter" idx="30"/>
          </p:nvPr>
        </p:nvSpPr>
        <p:spPr>
          <a:xfrm>
            <a:off x="228600" y="1524000"/>
            <a:ext cx="8229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latinLnBrk="0">
              <a:spcBef>
                <a:spcPct val="20000"/>
              </a:spcBef>
              <a:buFontTx/>
              <a:buNone/>
              <a:defRPr sz="2000" i="0">
                <a:solidFill>
                  <a:schemeClr val="tx2"/>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7" name="Text Placeholder 6"/>
          <p:cNvSpPr>
            <a:spLocks noGrp="1"/>
          </p:cNvSpPr>
          <p:nvPr>
            <p:ph type="body" sz="quarter" idx="31" hasCustomPrompt="1"/>
          </p:nvPr>
        </p:nvSpPr>
        <p:spPr>
          <a:xfrm>
            <a:off x="228600" y="4343400"/>
            <a:ext cx="8229600" cy="1676400"/>
          </a:xfrm>
        </p:spPr>
        <p:txBody>
          <a:bodyPr tIns="91440" rIns="9144" bIns="91440" anchor="t"/>
          <a:lstStyle>
            <a:lvl1pPr marL="0" marR="0" indent="0" algn="r">
              <a:buFontTx/>
              <a:buNone/>
              <a:defRPr sz="2000" i="0"/>
            </a:lvl1pPr>
            <a:extLst/>
          </a:lstStyle>
          <a:p>
            <a:pPr lvl="0"/>
            <a:r>
              <a:rPr lang="en-US" dirty="0" smtClean="0"/>
              <a:t>Click to add caption</a:t>
            </a:r>
            <a:endParaRPr lang="en-US" dirty="0"/>
          </a:p>
        </p:txBody>
      </p:sp>
      <p:sp>
        <p:nvSpPr>
          <p:cNvPr id="8" name="Rectangle 7"/>
          <p:cNvSpPr>
            <a:spLocks noGrp="1"/>
          </p:cNvSpPr>
          <p:nvPr>
            <p:ph type="dt" sz="half" idx="32"/>
          </p:nvPr>
        </p:nvSpPr>
        <p:spPr/>
        <p:txBody>
          <a:bodyPr/>
          <a:lstStyle>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9" name="Rectangle 8"/>
          <p:cNvSpPr>
            <a:spLocks noGrp="1"/>
          </p:cNvSpPr>
          <p:nvPr>
            <p:ph type="sldNum" sz="quarter" idx="33"/>
          </p:nvPr>
        </p:nvSpPr>
        <p:spPr/>
        <p:txBody>
          <a:bodyPr/>
          <a:lstStyle>
            <a:extLst/>
          </a:lstStyle>
          <a:p>
            <a:fld id="{8A4431D5-1B33-458B-8AFD-CECCB0FA18CB}" type="slidenum">
              <a:rPr lang="en-US" smtClean="0">
                <a:solidFill>
                  <a:srgbClr val="FFFFFF"/>
                </a:solidFill>
              </a:rPr>
              <a:pPr/>
              <a:t>‹#›</a:t>
            </a:fld>
            <a:endParaRPr lang="en-US" dirty="0">
              <a:solidFill>
                <a:prstClr val="white"/>
              </a:solidFill>
            </a:endParaRPr>
          </a:p>
        </p:txBody>
      </p:sp>
      <p:sp>
        <p:nvSpPr>
          <p:cNvPr id="10" name="Rectangle 9"/>
          <p:cNvSpPr>
            <a:spLocks noGrp="1"/>
          </p:cNvSpPr>
          <p:nvPr>
            <p:ph type="ftr" sz="quarter" idx="34"/>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951226235"/>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5" name="Footer Placeholder 4"/>
          <p:cNvSpPr>
            <a:spLocks noGrp="1"/>
          </p:cNvSpPr>
          <p:nvPr>
            <p:ph type="ftr" sz="quarter" idx="11"/>
          </p:nvPr>
        </p:nvSpPr>
        <p:spPr/>
        <p:txBody>
          <a:bodyPr/>
          <a:lstStyle>
            <a:extLst/>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extLst/>
          </a:lstStyle>
          <a:p>
            <a:fld id="{8A4431D5-1B33-458B-8AFD-CECCB0FA18C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657612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3" name="Footer Placeholder 2"/>
          <p:cNvSpPr>
            <a:spLocks noGrp="1"/>
          </p:cNvSpPr>
          <p:nvPr>
            <p:ph type="ftr" sz="quarter" idx="11"/>
          </p:nvPr>
        </p:nvSpPr>
        <p:spPr/>
        <p:txBody>
          <a:bodyPr/>
          <a:lstStyle>
            <a:extLst/>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extLst/>
          </a:lstStyle>
          <a:p>
            <a:fld id="{8A4431D5-1B33-458B-8AFD-CECCB0FA18C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189355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dirty="0">
                <a:latin typeface="Garamond" pitchFamily="18" charset="0"/>
              </a:defRPr>
            </a:lvl1pPr>
          </a:lstStyle>
          <a:p>
            <a:pPr>
              <a:defRPr/>
            </a:pPr>
            <a:endParaRPr lang="en-US">
              <a:solidFill>
                <a:prstClr val="white"/>
              </a:solidFill>
            </a:endParaRPr>
          </a:p>
        </p:txBody>
      </p:sp>
      <p:sp>
        <p:nvSpPr>
          <p:cNvPr id="6" name="Rectangle 5"/>
          <p:cNvSpPr>
            <a:spLocks noGrp="1" noChangeArrowheads="1"/>
          </p:cNvSpPr>
          <p:nvPr>
            <p:ph type="ftr" sz="quarter" idx="11"/>
          </p:nvPr>
        </p:nvSpPr>
        <p:spPr/>
        <p:txBody>
          <a:bodyPr/>
          <a:lstStyle>
            <a:lvl1pPr eaLnBrk="0" hangingPunct="0">
              <a:defRPr dirty="0">
                <a:latin typeface="Garamond" pitchFamily="18" charset="0"/>
              </a:defRPr>
            </a:lvl1pPr>
          </a:lstStyle>
          <a:p>
            <a:pPr>
              <a:defRPr/>
            </a:pPr>
            <a:endParaRPr lang="en-US">
              <a:solidFill>
                <a:prstClr val="white"/>
              </a:solidFill>
            </a:endParaRPr>
          </a:p>
        </p:txBody>
      </p:sp>
      <p:sp>
        <p:nvSpPr>
          <p:cNvPr id="7" name="Rectangle 6"/>
          <p:cNvSpPr>
            <a:spLocks noGrp="1" noChangeArrowheads="1"/>
          </p:cNvSpPr>
          <p:nvPr>
            <p:ph type="sldNum" sz="quarter" idx="12"/>
          </p:nvPr>
        </p:nvSpPr>
        <p:spPr/>
        <p:txBody>
          <a:bodyPr/>
          <a:lstStyle>
            <a:lvl1pPr eaLnBrk="0" hangingPunct="0">
              <a:defRPr>
                <a:latin typeface="Garamond" pitchFamily="18" charset="0"/>
              </a:defRPr>
            </a:lvl1pPr>
          </a:lstStyle>
          <a:p>
            <a:pPr>
              <a:defRPr/>
            </a:pPr>
            <a:fld id="{B8230888-2212-42D7-A8E4-11A696CDE31C}"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0158011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prstClr val="white"/>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9AD549AF-A1ED-446C-AA3D-AF52F6B5E29D}"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1811062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ED314B8-A7E0-4338-86FF-8CD5A7E646E5}" type="datetimeFigureOut">
              <a:rPr lang="en-US" smtClean="0">
                <a:solidFill>
                  <a:prstClr val="black">
                    <a:tint val="75000"/>
                  </a:prstClr>
                </a:solidFill>
              </a:rPr>
              <a:pPr/>
              <a:t>3/28/2014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4E9040-408A-4248-815C-A3B6804C90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77298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D314B8-A7E0-4338-86FF-8CD5A7E646E5}" type="datetimeFigureOut">
              <a:rPr lang="en-US" smtClean="0">
                <a:solidFill>
                  <a:prstClr val="black">
                    <a:tint val="75000"/>
                  </a:prstClr>
                </a:solidFill>
              </a:rPr>
              <a:pPr/>
              <a:t>3/28/2014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4E9040-408A-4248-815C-A3B6804C90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09073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D314B8-A7E0-4338-86FF-8CD5A7E646E5}" type="datetimeFigureOut">
              <a:rPr lang="en-US" smtClean="0">
                <a:solidFill>
                  <a:prstClr val="black">
                    <a:tint val="75000"/>
                  </a:prstClr>
                </a:solidFill>
              </a:rPr>
              <a:pPr/>
              <a:t>3/28/2014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4E9040-408A-4248-815C-A3B6804C90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89696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ED314B8-A7E0-4338-86FF-8CD5A7E646E5}" type="datetimeFigureOut">
              <a:rPr lang="en-US" smtClean="0">
                <a:solidFill>
                  <a:prstClr val="black">
                    <a:tint val="75000"/>
                  </a:prstClr>
                </a:solidFill>
              </a:rPr>
              <a:pPr/>
              <a:t>3/28/2014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4E9040-408A-4248-815C-A3B6804C90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85019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ED314B8-A7E0-4338-86FF-8CD5A7E646E5}" type="datetimeFigureOut">
              <a:rPr lang="en-US" smtClean="0">
                <a:solidFill>
                  <a:prstClr val="black">
                    <a:tint val="75000"/>
                  </a:prstClr>
                </a:solidFill>
              </a:rPr>
              <a:pPr/>
              <a:t>3/28/2014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24E9040-408A-4248-815C-A3B6804C90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816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24" name="Picture Placeholder 23"/>
          <p:cNvSpPr>
            <a:spLocks noGrp="1" noChangeAspect="1"/>
          </p:cNvSpPr>
          <p:nvPr>
            <p:ph type="pic" sz="quarter" idx="11"/>
          </p:nvPr>
        </p:nvSpPr>
        <p:spPr>
          <a:xfrm>
            <a:off x="4724401" y="225552"/>
            <a:ext cx="3694176" cy="2770632"/>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1" name="Picture Placeholder 20"/>
          <p:cNvSpPr>
            <a:spLocks noGrp="1" noChangeAspect="1"/>
          </p:cNvSpPr>
          <p:nvPr>
            <p:ph type="pic" sz="quarter" idx="12"/>
          </p:nvPr>
        </p:nvSpPr>
        <p:spPr>
          <a:xfrm>
            <a:off x="152400" y="222504"/>
            <a:ext cx="4368557" cy="5824743"/>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9" name="Text Placeholder 8"/>
          <p:cNvSpPr>
            <a:spLocks noGrp="1"/>
          </p:cNvSpPr>
          <p:nvPr>
            <p:ph type="body" sz="quarter" idx="13" hasCustomPrompt="1"/>
          </p:nvPr>
        </p:nvSpPr>
        <p:spPr>
          <a:xfrm>
            <a:off x="4724400" y="3124200"/>
            <a:ext cx="3694177" cy="2983987"/>
          </a:xfrm>
        </p:spPr>
        <p:txBody>
          <a:bodyPr anchor="t" anchorCtr="0"/>
          <a:lstStyle>
            <a:lvl1pPr marL="0" marR="0" indent="0" algn="l">
              <a:buFontTx/>
              <a:buNone/>
              <a:defRPr sz="2000" i="0"/>
            </a:lvl1pPr>
            <a:extLst/>
          </a:lstStyle>
          <a:p>
            <a:pPr lvl="0"/>
            <a:r>
              <a:rPr lang="en-US" dirty="0" smtClean="0"/>
              <a:t>Click to add caption</a:t>
            </a:r>
            <a:endParaRPr lang="en-US" dirty="0"/>
          </a:p>
        </p:txBody>
      </p:sp>
      <p:sp>
        <p:nvSpPr>
          <p:cNvPr id="5" name="Rectangle 4"/>
          <p:cNvSpPr>
            <a:spLocks noGrp="1"/>
          </p:cNvSpPr>
          <p:nvPr>
            <p:ph type="dt" sz="half" idx="14"/>
          </p:nvPr>
        </p:nvSpPr>
        <p:spPr/>
        <p:txBody>
          <a:bodyPr/>
          <a:lstStyle>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6" name="Rectangle 5"/>
          <p:cNvSpPr>
            <a:spLocks noGrp="1"/>
          </p:cNvSpPr>
          <p:nvPr>
            <p:ph type="sldNum" sz="quarter" idx="15"/>
          </p:nvPr>
        </p:nvSpPr>
        <p:spPr/>
        <p:txBody>
          <a:bodyPr/>
          <a:lstStyle>
            <a:extLst/>
          </a:lstStyle>
          <a:p>
            <a:fld id="{8A4431D5-1B33-458B-8AFD-CECCB0FA18CB}" type="slidenum">
              <a:rPr lang="en-US" smtClean="0">
                <a:solidFill>
                  <a:srgbClr val="FFFFFF"/>
                </a:solidFill>
              </a:rPr>
              <a:pPr/>
              <a:t>‹#›</a:t>
            </a:fld>
            <a:endParaRPr lang="en-US" dirty="0">
              <a:solidFill>
                <a:prstClr val="white"/>
              </a:solidFill>
            </a:endParaRPr>
          </a:p>
        </p:txBody>
      </p:sp>
      <p:sp>
        <p:nvSpPr>
          <p:cNvPr id="7" name="Rectangle 6"/>
          <p:cNvSpPr>
            <a:spLocks noGrp="1"/>
          </p:cNvSpPr>
          <p:nvPr>
            <p:ph type="ftr" sz="quarter" idx="16"/>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3134298438"/>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ED314B8-A7E0-4338-86FF-8CD5A7E646E5}" type="datetimeFigureOut">
              <a:rPr lang="en-US" smtClean="0">
                <a:solidFill>
                  <a:prstClr val="black">
                    <a:tint val="75000"/>
                  </a:prstClr>
                </a:solidFill>
              </a:rPr>
              <a:pPr/>
              <a:t>3/28/2014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4E9040-408A-4248-815C-A3B6804C90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27250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D314B8-A7E0-4338-86FF-8CD5A7E646E5}" type="datetimeFigureOut">
              <a:rPr lang="en-US" smtClean="0">
                <a:solidFill>
                  <a:prstClr val="black">
                    <a:tint val="75000"/>
                  </a:prstClr>
                </a:solidFill>
              </a:rPr>
              <a:pPr/>
              <a:t>3/28/2014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24E9040-408A-4248-815C-A3B6804C90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8188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D314B8-A7E0-4338-86FF-8CD5A7E646E5}" type="datetimeFigureOut">
              <a:rPr lang="en-US" smtClean="0">
                <a:solidFill>
                  <a:prstClr val="black">
                    <a:tint val="75000"/>
                  </a:prstClr>
                </a:solidFill>
              </a:rPr>
              <a:pPr/>
              <a:t>3/28/2014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4E9040-408A-4248-815C-A3B6804C90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08744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D314B8-A7E0-4338-86FF-8CD5A7E646E5}" type="datetimeFigureOut">
              <a:rPr lang="en-US" smtClean="0">
                <a:solidFill>
                  <a:prstClr val="black">
                    <a:tint val="75000"/>
                  </a:prstClr>
                </a:solidFill>
              </a:rPr>
              <a:pPr/>
              <a:t>3/28/2014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4E9040-408A-4248-815C-A3B6804C90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06839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D314B8-A7E0-4338-86FF-8CD5A7E646E5}" type="datetimeFigureOut">
              <a:rPr lang="en-US" smtClean="0">
                <a:solidFill>
                  <a:prstClr val="black">
                    <a:tint val="75000"/>
                  </a:prstClr>
                </a:solidFill>
              </a:rPr>
              <a:pPr/>
              <a:t>3/28/2014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4E9040-408A-4248-815C-A3B6804C90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85686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D314B8-A7E0-4338-86FF-8CD5A7E646E5}" type="datetimeFigureOut">
              <a:rPr lang="en-US" smtClean="0">
                <a:solidFill>
                  <a:prstClr val="black">
                    <a:tint val="75000"/>
                  </a:prstClr>
                </a:solidFill>
              </a:rPr>
              <a:pPr/>
              <a:t>3/28/2014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4E9040-408A-4248-815C-A3B6804C90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17569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1A3526-8B2F-4CF1-8780-6B2264211950}"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2418823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CA4DBF-4779-42A1-8306-176B52DC0BD2}"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6640105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5FCB92-D4DD-4E21-93D0-41FBAE0B5197}"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0076434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F31A2A-A124-45EF-8639-3D5DF4536BBD}"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855089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0" name="Picture Placeholder 19"/>
          <p:cNvSpPr>
            <a:spLocks noGrp="1" noChangeAspect="1"/>
          </p:cNvSpPr>
          <p:nvPr>
            <p:ph type="pic" sz="quarter" idx="10"/>
          </p:nvPr>
        </p:nvSpPr>
        <p:spPr>
          <a:xfrm>
            <a:off x="2286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9" name="Picture Placeholder 28"/>
          <p:cNvSpPr>
            <a:spLocks noGrp="1" noChangeAspect="1"/>
          </p:cNvSpPr>
          <p:nvPr>
            <p:ph type="pic" sz="quarter" idx="11"/>
          </p:nvPr>
        </p:nvSpPr>
        <p:spPr>
          <a:xfrm>
            <a:off x="30480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0" name="Picture Placeholder 9"/>
          <p:cNvSpPr>
            <a:spLocks noGrp="1" noChangeAspect="1"/>
          </p:cNvSpPr>
          <p:nvPr>
            <p:ph type="pic" sz="quarter" idx="12"/>
          </p:nvPr>
        </p:nvSpPr>
        <p:spPr>
          <a:xfrm>
            <a:off x="58674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 name="Text Placeholder 1"/>
          <p:cNvSpPr>
            <a:spLocks noGrp="1"/>
          </p:cNvSpPr>
          <p:nvPr>
            <p:ph type="body" sz="quarter" idx="13" hasCustomPrompt="1"/>
          </p:nvPr>
        </p:nvSpPr>
        <p:spPr>
          <a:xfrm>
            <a:off x="228600" y="4343400"/>
            <a:ext cx="2590800" cy="1676400"/>
          </a:xfrm>
        </p:spPr>
        <p:txBody>
          <a:bodyPr anchor="t" anchorCtr="0">
            <a:noAutofit/>
          </a:bodyPr>
          <a:lstStyle>
            <a:lvl1pPr marL="0" marR="0" indent="0" algn="l">
              <a:buFontTx/>
              <a:buNone/>
              <a:defRPr sz="2000" baseline="0"/>
            </a:lvl1pPr>
            <a:extLst/>
          </a:lstStyle>
          <a:p>
            <a:pPr lvl="0"/>
            <a:r>
              <a:rPr lang="en-US" dirty="0" smtClean="0"/>
              <a:t>Click to add caption</a:t>
            </a:r>
            <a:endParaRPr lang="en-US" dirty="0"/>
          </a:p>
        </p:txBody>
      </p:sp>
      <p:sp>
        <p:nvSpPr>
          <p:cNvPr id="15" name="Text Placeholder 14"/>
          <p:cNvSpPr>
            <a:spLocks noGrp="1"/>
          </p:cNvSpPr>
          <p:nvPr>
            <p:ph type="body" sz="quarter" idx="14" hasCustomPrompt="1"/>
          </p:nvPr>
        </p:nvSpPr>
        <p:spPr>
          <a:xfrm>
            <a:off x="3048000" y="4343400"/>
            <a:ext cx="2590800" cy="1676400"/>
          </a:xfrm>
        </p:spPr>
        <p:txBody>
          <a:bodyPr anchor="t" anchorCtr="0">
            <a:noAutofit/>
          </a:bodyPr>
          <a:lstStyle>
            <a:lvl1pPr marL="0" marR="0" indent="0" algn="l">
              <a:buFontTx/>
              <a:buNone/>
              <a:defRPr sz="2000" baseline="0"/>
            </a:lvl1pPr>
            <a:extLst/>
          </a:lstStyle>
          <a:p>
            <a:pPr lvl="0"/>
            <a:r>
              <a:rPr lang="en-US" dirty="0" smtClean="0"/>
              <a:t>Click to add caption</a:t>
            </a:r>
            <a:endParaRPr lang="en-US" dirty="0"/>
          </a:p>
        </p:txBody>
      </p:sp>
      <p:sp>
        <p:nvSpPr>
          <p:cNvPr id="13" name="Text Placeholder 12"/>
          <p:cNvSpPr>
            <a:spLocks noGrp="1"/>
          </p:cNvSpPr>
          <p:nvPr>
            <p:ph type="body" sz="quarter" idx="15" hasCustomPrompt="1"/>
          </p:nvPr>
        </p:nvSpPr>
        <p:spPr>
          <a:xfrm>
            <a:off x="5867400" y="4343400"/>
            <a:ext cx="2590800" cy="1676400"/>
          </a:xfrm>
        </p:spPr>
        <p:txBody>
          <a:bodyPr anchor="t" anchorCtr="0">
            <a:noAutofit/>
          </a:bodyPr>
          <a:lstStyle>
            <a:lvl1pPr marL="0" marR="0" indent="0" algn="l">
              <a:buFontTx/>
              <a:buNone/>
              <a:defRPr sz="2000" baseline="0"/>
            </a:lvl1pPr>
            <a:extLst/>
          </a:lstStyle>
          <a:p>
            <a:pPr lvl="0"/>
            <a:r>
              <a:rPr lang="en-US" dirty="0" smtClean="0"/>
              <a:t>Click to add caption</a:t>
            </a:r>
            <a:endParaRPr lang="en-US" dirty="0"/>
          </a:p>
        </p:txBody>
      </p:sp>
      <p:sp>
        <p:nvSpPr>
          <p:cNvPr id="30" name="Rectangle 29"/>
          <p:cNvSpPr/>
          <p:nvPr/>
        </p:nvSpPr>
        <p:spPr>
          <a:xfrm>
            <a:off x="8889273" y="0"/>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9" name="Rectangle 8"/>
          <p:cNvSpPr>
            <a:spLocks noGrp="1"/>
          </p:cNvSpPr>
          <p:nvPr>
            <p:ph type="dt" sz="half" idx="16"/>
          </p:nvPr>
        </p:nvSpPr>
        <p:spPr/>
        <p:txBody>
          <a:bodyPr/>
          <a:lstStyle>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11" name="Rectangle 10"/>
          <p:cNvSpPr>
            <a:spLocks noGrp="1"/>
          </p:cNvSpPr>
          <p:nvPr>
            <p:ph type="sldNum" sz="quarter" idx="17"/>
          </p:nvPr>
        </p:nvSpPr>
        <p:spPr/>
        <p:txBody>
          <a:bodyPr/>
          <a:lstStyle>
            <a:extLst/>
          </a:lstStyle>
          <a:p>
            <a:fld id="{8A4431D5-1B33-458B-8AFD-CECCB0FA18CB}" type="slidenum">
              <a:rPr lang="en-US" smtClean="0">
                <a:solidFill>
                  <a:srgbClr val="FFFFFF"/>
                </a:solidFill>
              </a:rPr>
              <a:pPr/>
              <a:t>‹#›</a:t>
            </a:fld>
            <a:endParaRPr lang="en-US" dirty="0">
              <a:solidFill>
                <a:prstClr val="white"/>
              </a:solidFill>
            </a:endParaRPr>
          </a:p>
        </p:txBody>
      </p:sp>
      <p:sp>
        <p:nvSpPr>
          <p:cNvPr id="12" name="Rectangle 11"/>
          <p:cNvSpPr>
            <a:spLocks noGrp="1"/>
          </p:cNvSpPr>
          <p:nvPr>
            <p:ph type="ftr" sz="quarter" idx="18"/>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2434556283"/>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0AE85A-51B3-464A-83D9-46A2F193E79E}"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896261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0D34DAC-004B-4238-BF4E-DC62B6C0078E}"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2335279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4E4FDFB-6C19-4C24-91A0-8F626166DBF0}"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4179764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BC53F5-13BE-4567-9914-A40AEDF39737}"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71791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735570-6AFA-4278-8319-A8512D42FE89}"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2945497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3C6C0-03D6-417B-B384-8D0346532FCC}"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5688051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AFA837-18D2-476F-85DE-F52CCE6867C4}"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7251581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4"/>
            <a:ext cx="4038600" cy="4525963"/>
          </a:xfrm>
        </p:spPr>
        <p:txBody>
          <a:bodyPr/>
          <a:lstStyle/>
          <a:p>
            <a:pPr lvl="0"/>
            <a:endParaRPr lang="en-US" noProof="0" dirty="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8F4173-E464-4C6E-A17E-CF04D67B651F}"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6650284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514DBC2-955C-492A-A804-FE970B7C63A1}"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9254619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2"/>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C422B4F-E042-40E8-9556-F2BD7FB0A14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759122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0.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2.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3.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theme" Target="../theme/theme4.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5.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theme" Target="../theme/theme6.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7.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8.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9.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9" name="Rectangle 8"/>
          <p:cNvSpPr/>
          <p:nvPr/>
        </p:nvSpPr>
        <p:spPr>
          <a:xfrm rot="16200000">
            <a:off x="5315559" y="3268980"/>
            <a:ext cx="6858000" cy="320040"/>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8" name="Rectangle 7"/>
          <p:cNvSpPr/>
          <p:nvPr/>
        </p:nvSpPr>
        <p:spPr>
          <a:xfrm rot="16200000">
            <a:off x="5628132" y="3341399"/>
            <a:ext cx="6858000" cy="173736"/>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Placeholder 1"/>
          <p:cNvSpPr>
            <a:spLocks noGrp="1"/>
          </p:cNvSpPr>
          <p:nvPr>
            <p:ph type="title"/>
          </p:nvPr>
        </p:nvSpPr>
        <p:spPr>
          <a:xfrm>
            <a:off x="457200" y="274638"/>
            <a:ext cx="7848600" cy="1143000"/>
          </a:xfrm>
          <a:prstGeom prst="rect">
            <a:avLst/>
          </a:prstGeom>
        </p:spPr>
        <p:txBody>
          <a:bodyPr vert="horz" rtlCol="0" anchor="ctr">
            <a:normAutofit/>
          </a:bodyPr>
          <a:lstStyle>
            <a:extLst/>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7848600" cy="4525963"/>
          </a:xfrm>
          <a:prstGeom prst="rect">
            <a:avLst/>
          </a:prstGeom>
        </p:spPr>
        <p:txBody>
          <a:bodyPr vert="horz" rtlCol="0">
            <a:normAutofit/>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6200000">
            <a:off x="7696200" y="1012825"/>
            <a:ext cx="2133600" cy="365125"/>
          </a:xfrm>
          <a:prstGeom prst="rect">
            <a:avLst/>
          </a:prstGeom>
        </p:spPr>
        <p:txBody>
          <a:bodyPr vert="horz" rtlCol="0" anchor="ctr"/>
          <a:lstStyle>
            <a:lvl1pPr algn="r">
              <a:defRPr sz="1200">
                <a:solidFill>
                  <a:schemeClr val="bg1"/>
                </a:solidFill>
              </a:defRPr>
            </a:lvl1pPr>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5" name="Footer Placeholder 4"/>
          <p:cNvSpPr>
            <a:spLocks noGrp="1"/>
          </p:cNvSpPr>
          <p:nvPr>
            <p:ph type="ftr" sz="quarter" idx="3"/>
          </p:nvPr>
        </p:nvSpPr>
        <p:spPr>
          <a:xfrm rot="16200000">
            <a:off x="7162800" y="3832226"/>
            <a:ext cx="3200400" cy="365125"/>
          </a:xfrm>
          <a:prstGeom prst="rect">
            <a:avLst/>
          </a:prstGeom>
        </p:spPr>
        <p:txBody>
          <a:bodyPr vert="horz" rtlCol="0" anchor="ctr"/>
          <a:lstStyle>
            <a:lvl1pPr algn="l">
              <a:defRPr sz="1200">
                <a:solidFill>
                  <a:schemeClr val="bg1"/>
                </a:solidFill>
              </a:defRPr>
            </a:lvl1pPr>
            <a:extLst/>
          </a:lstStyle>
          <a:p>
            <a:endParaRPr lang="en-US" dirty="0">
              <a:solidFill>
                <a:prstClr val="white"/>
              </a:solidFill>
            </a:endParaRPr>
          </a:p>
        </p:txBody>
      </p:sp>
      <p:sp>
        <p:nvSpPr>
          <p:cNvPr id="6" name="Slide Number Placeholder 5"/>
          <p:cNvSpPr>
            <a:spLocks noGrp="1"/>
          </p:cNvSpPr>
          <p:nvPr>
            <p:ph type="sldNum" sz="quarter" idx="4"/>
          </p:nvPr>
        </p:nvSpPr>
        <p:spPr>
          <a:xfrm rot="5400000">
            <a:off x="8278813" y="5962650"/>
            <a:ext cx="968375" cy="365125"/>
          </a:xfrm>
          <a:prstGeom prst="rect">
            <a:avLst/>
          </a:prstGeom>
        </p:spPr>
        <p:txBody>
          <a:bodyPr vert="horz" rtlCol="0" anchor="ctr"/>
          <a:lstStyle>
            <a:lvl1pPr algn="r">
              <a:defRPr sz="1200">
                <a:solidFill>
                  <a:schemeClr val="bg1"/>
                </a:solidFill>
              </a:defRPr>
            </a:lvl1pPr>
            <a:extLst/>
          </a:lstStyle>
          <a:p>
            <a:fld id="{8A4431D5-1B33-458B-8AFD-CECCB0FA18CB}" type="slidenum">
              <a:rPr lang="en-US" smtClean="0">
                <a:solidFill>
                  <a:prstClr val="white"/>
                </a:solidFill>
              </a:rPr>
              <a:pPr/>
              <a:t>‹#›</a:t>
            </a:fld>
            <a:endParaRPr lang="en-US" dirty="0">
              <a:solidFill>
                <a:prstClr val="white"/>
              </a:solidFill>
            </a:endParaRPr>
          </a:p>
        </p:txBody>
      </p:sp>
      <p:sp>
        <p:nvSpPr>
          <p:cNvPr id="7" name="Rectangle 6"/>
          <p:cNvSpPr/>
          <p:nvPr/>
        </p:nvSpPr>
        <p:spPr>
          <a:xfrm>
            <a:off x="8895749" y="-733"/>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Tree>
    <p:extLst>
      <p:ext uri="{BB962C8B-B14F-4D97-AF65-F5344CB8AC3E}">
        <p14:creationId xmlns:p14="http://schemas.microsoft.com/office/powerpoint/2010/main" val="14585189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ransition>
    <p:fade/>
  </p:transition>
  <p:timing>
    <p:tnLst>
      <p:par>
        <p:cTn id="1" dur="indefinite" restart="never" nodeType="tmRoot"/>
      </p:par>
    </p:tnLst>
  </p:timing>
  <p:txStyles>
    <p:titleStyle>
      <a:lvl1pPr algn="ctr" rtl="0" eaLnBrk="1" latinLnBrk="0" hangingPunct="1">
        <a:spcBef>
          <a:spcPct val="0"/>
        </a:spcBef>
        <a:buNone/>
        <a:defRPr sz="4400" kern="1200">
          <a:solidFill>
            <a:schemeClr val="tx2"/>
          </a:solidFill>
          <a:latin typeface="+mj-lt"/>
          <a:ea typeface="+mj-ea"/>
          <a:cs typeface="+mj-cs"/>
        </a:defRPr>
      </a:lvl1pPr>
      <a:extLst/>
    </p:titleStyle>
    <p:bodyStyle>
      <a:lvl1pPr marL="342900" indent="-342900" algn="l" rtl="0" eaLnBrk="1" latinLnBrk="0" hangingPunct="1">
        <a:spcBef>
          <a:spcPct val="20000"/>
        </a:spcBef>
        <a:buFont typeface="Arial"/>
        <a:buChar char="•"/>
        <a:defRPr sz="3200" kern="1200">
          <a:solidFill>
            <a:schemeClr val="tx2"/>
          </a:solidFill>
          <a:latin typeface="+mn-lt"/>
          <a:ea typeface="+mn-ea"/>
          <a:cs typeface="+mn-cs"/>
        </a:defRPr>
      </a:lvl1pPr>
      <a:lvl2pPr marL="742950" indent="-285750" algn="l"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rtl="0" eaLnBrk="1" latinLnBrk="0" hangingPunct="1">
        <a:spcBef>
          <a:spcPct val="20000"/>
        </a:spcBef>
        <a:buFont typeface="Arial"/>
        <a:buChar char="–"/>
        <a:defRPr sz="2000" kern="1200">
          <a:solidFill>
            <a:schemeClr val="tx2"/>
          </a:solidFill>
          <a:latin typeface="+mn-lt"/>
          <a:ea typeface="+mn-ea"/>
          <a:cs typeface="+mn-cs"/>
        </a:defRPr>
      </a:lvl4pPr>
      <a:lvl5pPr marL="2057400" indent="-228600" algn="l"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sz="2000" kern="120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8EC93"/>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1"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6" rIns="91434" bIns="45716"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685801"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6" rIns="91434" bIns="4571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34" tIns="45716" rIns="91434" bIns="45716" numCol="1" anchor="t" anchorCtr="0" compatLnSpc="1">
            <a:prstTxWarp prst="textNoShape">
              <a:avLst/>
            </a:prstTxWarp>
          </a:bodyPr>
          <a:lstStyle>
            <a:lvl1pPr>
              <a:defRPr sz="1300" smtClean="0"/>
            </a:lvl1pPr>
          </a:lstStyle>
          <a:p>
            <a:pPr defTabSz="914344"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3" y="6248400"/>
            <a:ext cx="2895600" cy="457200"/>
          </a:xfrm>
          <a:prstGeom prst="rect">
            <a:avLst/>
          </a:prstGeom>
          <a:noFill/>
          <a:ln w="9525">
            <a:noFill/>
            <a:miter lim="800000"/>
            <a:headEnd/>
            <a:tailEnd/>
          </a:ln>
        </p:spPr>
        <p:txBody>
          <a:bodyPr vert="horz" wrap="square" lIns="91434" tIns="45716" rIns="91434" bIns="45716" numCol="1" anchor="t" anchorCtr="0" compatLnSpc="1">
            <a:prstTxWarp prst="textNoShape">
              <a:avLst/>
            </a:prstTxWarp>
          </a:bodyPr>
          <a:lstStyle>
            <a:lvl1pPr algn="ctr">
              <a:defRPr sz="1300" smtClean="0"/>
            </a:lvl1pPr>
          </a:lstStyle>
          <a:p>
            <a:pPr defTabSz="914344"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4" tIns="45716" rIns="91434" bIns="45716" numCol="1" anchor="t" anchorCtr="0" compatLnSpc="1">
            <a:prstTxWarp prst="textNoShape">
              <a:avLst/>
            </a:prstTxWarp>
          </a:bodyPr>
          <a:lstStyle>
            <a:lvl1pPr algn="r">
              <a:defRPr sz="1300" smtClean="0"/>
            </a:lvl1pPr>
          </a:lstStyle>
          <a:p>
            <a:pPr defTabSz="914344" eaLnBrk="0" fontAlgn="base" hangingPunct="0">
              <a:spcBef>
                <a:spcPct val="0"/>
              </a:spcBef>
              <a:spcAft>
                <a:spcPct val="0"/>
              </a:spcAft>
              <a:defRPr/>
            </a:pPr>
            <a:fld id="{4D44BB8F-90B1-45E0-8110-DAA4D0152EC2}" type="slidenum">
              <a:rPr lang="en-US">
                <a:solidFill>
                  <a:srgbClr val="000000"/>
                </a:solidFill>
              </a:rPr>
              <a:pPr defTabSz="914344"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432124248"/>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pitchFamily="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1" charset="-128"/>
        </a:defRPr>
      </a:lvl5pPr>
      <a:lvl6pPr marL="457172" algn="ctr" rtl="0" fontAlgn="base">
        <a:spcBef>
          <a:spcPct val="0"/>
        </a:spcBef>
        <a:spcAft>
          <a:spcPct val="0"/>
        </a:spcAft>
        <a:defRPr sz="4400">
          <a:solidFill>
            <a:schemeClr val="tx2"/>
          </a:solidFill>
          <a:latin typeface="Arial" charset="0"/>
          <a:ea typeface="ヒラギノ角ゴ Pro W3" pitchFamily="1" charset="-128"/>
        </a:defRPr>
      </a:lvl6pPr>
      <a:lvl7pPr marL="914344" algn="ctr" rtl="0" fontAlgn="base">
        <a:spcBef>
          <a:spcPct val="0"/>
        </a:spcBef>
        <a:spcAft>
          <a:spcPct val="0"/>
        </a:spcAft>
        <a:defRPr sz="4400">
          <a:solidFill>
            <a:schemeClr val="tx2"/>
          </a:solidFill>
          <a:latin typeface="Arial" charset="0"/>
          <a:ea typeface="ヒラギノ角ゴ Pro W3" pitchFamily="1" charset="-128"/>
        </a:defRPr>
      </a:lvl7pPr>
      <a:lvl8pPr marL="1371518" algn="ctr" rtl="0" fontAlgn="base">
        <a:spcBef>
          <a:spcPct val="0"/>
        </a:spcBef>
        <a:spcAft>
          <a:spcPct val="0"/>
        </a:spcAft>
        <a:defRPr sz="4400">
          <a:solidFill>
            <a:schemeClr val="tx2"/>
          </a:solidFill>
          <a:latin typeface="Arial" charset="0"/>
          <a:ea typeface="ヒラギノ角ゴ Pro W3" pitchFamily="1" charset="-128"/>
        </a:defRPr>
      </a:lvl8pPr>
      <a:lvl9pPr marL="1828691" algn="ctr" rtl="0" fontAlgn="base">
        <a:spcBef>
          <a:spcPct val="0"/>
        </a:spcBef>
        <a:spcAft>
          <a:spcPct val="0"/>
        </a:spcAft>
        <a:defRPr sz="4400">
          <a:solidFill>
            <a:schemeClr val="tx2"/>
          </a:solidFill>
          <a:latin typeface="Arial" charset="0"/>
          <a:ea typeface="ヒラギノ角ゴ Pro W3" pitchFamily="1" charset="-128"/>
        </a:defRPr>
      </a:lvl9pPr>
    </p:titleStyle>
    <p:bodyStyle>
      <a:lvl1pPr marL="342880" indent="-342880" algn="l" rtl="0" eaLnBrk="0" fontAlgn="base" hangingPunct="0">
        <a:spcBef>
          <a:spcPct val="20000"/>
        </a:spcBef>
        <a:spcAft>
          <a:spcPct val="0"/>
        </a:spcAft>
        <a:buChar char="•"/>
        <a:defRPr sz="3200">
          <a:solidFill>
            <a:schemeClr val="tx1"/>
          </a:solidFill>
          <a:latin typeface="+mn-lt"/>
          <a:ea typeface="+mn-ea"/>
          <a:cs typeface="+mn-cs"/>
        </a:defRPr>
      </a:lvl1pPr>
      <a:lvl2pPr marL="742905" indent="-285732" algn="l" rtl="0" eaLnBrk="0" fontAlgn="base" hangingPunct="0">
        <a:spcBef>
          <a:spcPct val="20000"/>
        </a:spcBef>
        <a:spcAft>
          <a:spcPct val="0"/>
        </a:spcAft>
        <a:buChar char="–"/>
        <a:defRPr sz="2800">
          <a:solidFill>
            <a:schemeClr val="tx1"/>
          </a:solidFill>
          <a:latin typeface="+mn-lt"/>
          <a:ea typeface="+mn-ea"/>
        </a:defRPr>
      </a:lvl2pPr>
      <a:lvl3pPr marL="1142932" indent="-228585" algn="l" rtl="0" eaLnBrk="0" fontAlgn="base" hangingPunct="0">
        <a:spcBef>
          <a:spcPct val="20000"/>
        </a:spcBef>
        <a:spcAft>
          <a:spcPct val="0"/>
        </a:spcAft>
        <a:buChar char="•"/>
        <a:defRPr sz="2400">
          <a:solidFill>
            <a:schemeClr val="tx1"/>
          </a:solidFill>
          <a:latin typeface="+mn-lt"/>
          <a:ea typeface="+mn-ea"/>
        </a:defRPr>
      </a:lvl3pPr>
      <a:lvl4pPr marL="1600104" indent="-228585" algn="l" rtl="0" eaLnBrk="0" fontAlgn="base" hangingPunct="0">
        <a:spcBef>
          <a:spcPct val="20000"/>
        </a:spcBef>
        <a:spcAft>
          <a:spcPct val="0"/>
        </a:spcAft>
        <a:buChar char="–"/>
        <a:defRPr sz="2000">
          <a:solidFill>
            <a:schemeClr val="tx1"/>
          </a:solidFill>
          <a:latin typeface="+mn-lt"/>
          <a:ea typeface="+mn-ea"/>
        </a:defRPr>
      </a:lvl4pPr>
      <a:lvl5pPr marL="2057276" indent="-228585" algn="l" rtl="0" eaLnBrk="0" fontAlgn="base" hangingPunct="0">
        <a:spcBef>
          <a:spcPct val="20000"/>
        </a:spcBef>
        <a:spcAft>
          <a:spcPct val="0"/>
        </a:spcAft>
        <a:buChar char="»"/>
        <a:defRPr sz="2000">
          <a:solidFill>
            <a:schemeClr val="tx1"/>
          </a:solidFill>
          <a:latin typeface="+mn-lt"/>
          <a:ea typeface="+mn-ea"/>
        </a:defRPr>
      </a:lvl5pPr>
      <a:lvl6pPr marL="2514448" indent="-228585" algn="l" rtl="0" fontAlgn="base">
        <a:spcBef>
          <a:spcPct val="20000"/>
        </a:spcBef>
        <a:spcAft>
          <a:spcPct val="0"/>
        </a:spcAft>
        <a:buChar char="»"/>
        <a:defRPr sz="2000">
          <a:solidFill>
            <a:schemeClr val="tx1"/>
          </a:solidFill>
          <a:latin typeface="+mn-lt"/>
          <a:ea typeface="+mn-ea"/>
        </a:defRPr>
      </a:lvl6pPr>
      <a:lvl7pPr marL="2971621" indent="-228585" algn="l" rtl="0" fontAlgn="base">
        <a:spcBef>
          <a:spcPct val="20000"/>
        </a:spcBef>
        <a:spcAft>
          <a:spcPct val="0"/>
        </a:spcAft>
        <a:buChar char="»"/>
        <a:defRPr sz="2000">
          <a:solidFill>
            <a:schemeClr val="tx1"/>
          </a:solidFill>
          <a:latin typeface="+mn-lt"/>
          <a:ea typeface="+mn-ea"/>
        </a:defRPr>
      </a:lvl7pPr>
      <a:lvl8pPr marL="3428792" indent="-228585" algn="l" rtl="0" fontAlgn="base">
        <a:spcBef>
          <a:spcPct val="20000"/>
        </a:spcBef>
        <a:spcAft>
          <a:spcPct val="0"/>
        </a:spcAft>
        <a:buChar char="»"/>
        <a:defRPr sz="2000">
          <a:solidFill>
            <a:schemeClr val="tx1"/>
          </a:solidFill>
          <a:latin typeface="+mn-lt"/>
          <a:ea typeface="+mn-ea"/>
        </a:defRPr>
      </a:lvl8pPr>
      <a:lvl9pPr marL="3885965" indent="-228585"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344" rtl="0" eaLnBrk="1" latinLnBrk="0" hangingPunct="1">
        <a:defRPr sz="1700" kern="1200">
          <a:solidFill>
            <a:schemeClr val="tx1"/>
          </a:solidFill>
          <a:latin typeface="+mn-lt"/>
          <a:ea typeface="+mn-ea"/>
          <a:cs typeface="+mn-cs"/>
        </a:defRPr>
      </a:lvl1pPr>
      <a:lvl2pPr marL="457172" algn="l" defTabSz="914344" rtl="0" eaLnBrk="1" latinLnBrk="0" hangingPunct="1">
        <a:defRPr sz="1700" kern="1200">
          <a:solidFill>
            <a:schemeClr val="tx1"/>
          </a:solidFill>
          <a:latin typeface="+mn-lt"/>
          <a:ea typeface="+mn-ea"/>
          <a:cs typeface="+mn-cs"/>
        </a:defRPr>
      </a:lvl2pPr>
      <a:lvl3pPr marL="914344" algn="l" defTabSz="914344" rtl="0" eaLnBrk="1" latinLnBrk="0" hangingPunct="1">
        <a:defRPr sz="1700" kern="1200">
          <a:solidFill>
            <a:schemeClr val="tx1"/>
          </a:solidFill>
          <a:latin typeface="+mn-lt"/>
          <a:ea typeface="+mn-ea"/>
          <a:cs typeface="+mn-cs"/>
        </a:defRPr>
      </a:lvl3pPr>
      <a:lvl4pPr marL="1371518" algn="l" defTabSz="914344" rtl="0" eaLnBrk="1" latinLnBrk="0" hangingPunct="1">
        <a:defRPr sz="1700" kern="1200">
          <a:solidFill>
            <a:schemeClr val="tx1"/>
          </a:solidFill>
          <a:latin typeface="+mn-lt"/>
          <a:ea typeface="+mn-ea"/>
          <a:cs typeface="+mn-cs"/>
        </a:defRPr>
      </a:lvl4pPr>
      <a:lvl5pPr marL="1828691" algn="l" defTabSz="914344" rtl="0" eaLnBrk="1" latinLnBrk="0" hangingPunct="1">
        <a:defRPr sz="1700" kern="1200">
          <a:solidFill>
            <a:schemeClr val="tx1"/>
          </a:solidFill>
          <a:latin typeface="+mn-lt"/>
          <a:ea typeface="+mn-ea"/>
          <a:cs typeface="+mn-cs"/>
        </a:defRPr>
      </a:lvl5pPr>
      <a:lvl6pPr marL="2285862" algn="l" defTabSz="914344" rtl="0" eaLnBrk="1" latinLnBrk="0" hangingPunct="1">
        <a:defRPr sz="1700" kern="1200">
          <a:solidFill>
            <a:schemeClr val="tx1"/>
          </a:solidFill>
          <a:latin typeface="+mn-lt"/>
          <a:ea typeface="+mn-ea"/>
          <a:cs typeface="+mn-cs"/>
        </a:defRPr>
      </a:lvl6pPr>
      <a:lvl7pPr marL="2743033" algn="l" defTabSz="914344" rtl="0" eaLnBrk="1" latinLnBrk="0" hangingPunct="1">
        <a:defRPr sz="1700" kern="1200">
          <a:solidFill>
            <a:schemeClr val="tx1"/>
          </a:solidFill>
          <a:latin typeface="+mn-lt"/>
          <a:ea typeface="+mn-ea"/>
          <a:cs typeface="+mn-cs"/>
        </a:defRPr>
      </a:lvl7pPr>
      <a:lvl8pPr marL="3200207" algn="l" defTabSz="914344" rtl="0" eaLnBrk="1" latinLnBrk="0" hangingPunct="1">
        <a:defRPr sz="1700" kern="1200">
          <a:solidFill>
            <a:schemeClr val="tx1"/>
          </a:solidFill>
          <a:latin typeface="+mn-lt"/>
          <a:ea typeface="+mn-ea"/>
          <a:cs typeface="+mn-cs"/>
        </a:defRPr>
      </a:lvl8pPr>
      <a:lvl9pPr marL="3657379" algn="l" defTabSz="914344" rtl="0" eaLnBrk="1" latinLnBrk="0" hangingPunct="1">
        <a:defRPr sz="1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dirty="0">
              <a:solidFill>
                <a:prstClr val="black"/>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dirty="0">
              <a:solidFill>
                <a:prstClr val="black"/>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238813EA-2C82-426D-8FBE-478F845E5FB4}" type="slidenum">
              <a:rPr lang="en-US">
                <a:solidFill>
                  <a:prstClr val="black"/>
                </a:solidFill>
              </a:rPr>
              <a:pPr fontAlgn="base">
                <a:spcBef>
                  <a:spcPct val="0"/>
                </a:spcBef>
                <a:spcAft>
                  <a:spcPct val="0"/>
                </a:spcAft>
                <a:defRPr/>
              </a:pPr>
              <a:t>‹#›</a:t>
            </a:fld>
            <a:endParaRPr lang="en-US" dirty="0">
              <a:solidFill>
                <a:prstClr val="black"/>
              </a:solidFill>
            </a:endParaRPr>
          </a:p>
        </p:txBody>
      </p:sp>
    </p:spTree>
    <p:extLst>
      <p:ext uri="{BB962C8B-B14F-4D97-AF65-F5344CB8AC3E}">
        <p14:creationId xmlns:p14="http://schemas.microsoft.com/office/powerpoint/2010/main" val="286674813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dirty="0">
                <a:solidFill>
                  <a:prstClr val="black"/>
                </a:solidFill>
                <a:latin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dirty="0">
                <a:solidFill>
                  <a:prstClr val="black"/>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prstClr val="black"/>
                </a:solidFill>
                <a:latin typeface="Arial" charset="0"/>
              </a:defRPr>
            </a:lvl1pPr>
          </a:lstStyle>
          <a:p>
            <a:pPr fontAlgn="base">
              <a:spcBef>
                <a:spcPct val="0"/>
              </a:spcBef>
              <a:spcAft>
                <a:spcPct val="0"/>
              </a:spcAft>
              <a:defRPr/>
            </a:pPr>
            <a:fld id="{7570FC36-23BF-42C5-86E5-E85BAA1ED714}" type="slidenum">
              <a:rPr lang="en-US"/>
              <a:pPr fontAlgn="base">
                <a:spcBef>
                  <a:spcPct val="0"/>
                </a:spcBef>
                <a:spcAft>
                  <a:spcPct val="0"/>
                </a:spcAft>
                <a:defRPr/>
              </a:pPr>
              <a:t>‹#›</a:t>
            </a:fld>
            <a:endParaRPr lang="en-US" dirty="0"/>
          </a:p>
        </p:txBody>
      </p:sp>
    </p:spTree>
    <p:extLst>
      <p:ext uri="{BB962C8B-B14F-4D97-AF65-F5344CB8AC3E}">
        <p14:creationId xmlns:p14="http://schemas.microsoft.com/office/powerpoint/2010/main" val="93639312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9" name="Rectangle 8"/>
          <p:cNvSpPr/>
          <p:nvPr/>
        </p:nvSpPr>
        <p:spPr>
          <a:xfrm rot="16200000">
            <a:off x="5315559" y="3268980"/>
            <a:ext cx="6858000" cy="320040"/>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8" name="Rectangle 7"/>
          <p:cNvSpPr/>
          <p:nvPr/>
        </p:nvSpPr>
        <p:spPr>
          <a:xfrm rot="16200000">
            <a:off x="5628132" y="3341399"/>
            <a:ext cx="6858000" cy="173736"/>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Placeholder 1"/>
          <p:cNvSpPr>
            <a:spLocks noGrp="1"/>
          </p:cNvSpPr>
          <p:nvPr>
            <p:ph type="title"/>
          </p:nvPr>
        </p:nvSpPr>
        <p:spPr>
          <a:xfrm>
            <a:off x="457200" y="274638"/>
            <a:ext cx="7848600" cy="1143000"/>
          </a:xfrm>
          <a:prstGeom prst="rect">
            <a:avLst/>
          </a:prstGeom>
        </p:spPr>
        <p:txBody>
          <a:bodyPr vert="horz" rtlCol="0" anchor="ctr">
            <a:normAutofit/>
          </a:bodyPr>
          <a:lstStyle>
            <a:extLst/>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7848600" cy="4525963"/>
          </a:xfrm>
          <a:prstGeom prst="rect">
            <a:avLst/>
          </a:prstGeom>
        </p:spPr>
        <p:txBody>
          <a:bodyPr vert="horz" rtlCol="0">
            <a:normAutofit/>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6200000">
            <a:off x="7696200" y="1012825"/>
            <a:ext cx="2133600" cy="365125"/>
          </a:xfrm>
          <a:prstGeom prst="rect">
            <a:avLst/>
          </a:prstGeom>
        </p:spPr>
        <p:txBody>
          <a:bodyPr vert="horz" rtlCol="0" anchor="ctr"/>
          <a:lstStyle>
            <a:lvl1pPr algn="r">
              <a:defRPr sz="1200">
                <a:solidFill>
                  <a:schemeClr val="bg1"/>
                </a:solidFill>
              </a:defRPr>
            </a:lvl1pPr>
            <a:extLst/>
          </a:lstStyle>
          <a:p>
            <a:fld id="{9668B50E-0B48-4566-8609-C51CF752A7DF}" type="datetimeFigureOut">
              <a:rPr lang="en-US" smtClean="0">
                <a:solidFill>
                  <a:prstClr val="white"/>
                </a:solidFill>
              </a:rPr>
              <a:pPr/>
              <a:t>3/28/2014</a:t>
            </a:fld>
            <a:endParaRPr lang="en-US" dirty="0">
              <a:solidFill>
                <a:prstClr val="white"/>
              </a:solidFill>
            </a:endParaRPr>
          </a:p>
        </p:txBody>
      </p:sp>
      <p:sp>
        <p:nvSpPr>
          <p:cNvPr id="5" name="Footer Placeholder 4"/>
          <p:cNvSpPr>
            <a:spLocks noGrp="1"/>
          </p:cNvSpPr>
          <p:nvPr>
            <p:ph type="ftr" sz="quarter" idx="3"/>
          </p:nvPr>
        </p:nvSpPr>
        <p:spPr>
          <a:xfrm rot="16200000">
            <a:off x="7162800" y="3832226"/>
            <a:ext cx="3200400" cy="365125"/>
          </a:xfrm>
          <a:prstGeom prst="rect">
            <a:avLst/>
          </a:prstGeom>
        </p:spPr>
        <p:txBody>
          <a:bodyPr vert="horz" rtlCol="0" anchor="ctr"/>
          <a:lstStyle>
            <a:lvl1pPr algn="l">
              <a:defRPr sz="1200">
                <a:solidFill>
                  <a:schemeClr val="bg1"/>
                </a:solidFill>
              </a:defRPr>
            </a:lvl1pPr>
            <a:extLst/>
          </a:lstStyle>
          <a:p>
            <a:endParaRPr lang="en-US" dirty="0">
              <a:solidFill>
                <a:prstClr val="white"/>
              </a:solidFill>
            </a:endParaRPr>
          </a:p>
        </p:txBody>
      </p:sp>
      <p:sp>
        <p:nvSpPr>
          <p:cNvPr id="6" name="Slide Number Placeholder 5"/>
          <p:cNvSpPr>
            <a:spLocks noGrp="1"/>
          </p:cNvSpPr>
          <p:nvPr>
            <p:ph type="sldNum" sz="quarter" idx="4"/>
          </p:nvPr>
        </p:nvSpPr>
        <p:spPr>
          <a:xfrm rot="5400000">
            <a:off x="8278813" y="5962650"/>
            <a:ext cx="968375" cy="365125"/>
          </a:xfrm>
          <a:prstGeom prst="rect">
            <a:avLst/>
          </a:prstGeom>
        </p:spPr>
        <p:txBody>
          <a:bodyPr vert="horz" rtlCol="0" anchor="ctr"/>
          <a:lstStyle>
            <a:lvl1pPr algn="r">
              <a:defRPr sz="1200">
                <a:solidFill>
                  <a:schemeClr val="bg1"/>
                </a:solidFill>
              </a:defRPr>
            </a:lvl1pPr>
            <a:extLst/>
          </a:lstStyle>
          <a:p>
            <a:fld id="{8A4431D5-1B33-458B-8AFD-CECCB0FA18CB}" type="slidenum">
              <a:rPr lang="en-US" smtClean="0">
                <a:solidFill>
                  <a:prstClr val="white"/>
                </a:solidFill>
              </a:rPr>
              <a:pPr/>
              <a:t>‹#›</a:t>
            </a:fld>
            <a:endParaRPr lang="en-US" dirty="0">
              <a:solidFill>
                <a:prstClr val="white"/>
              </a:solidFill>
            </a:endParaRPr>
          </a:p>
        </p:txBody>
      </p:sp>
      <p:sp>
        <p:nvSpPr>
          <p:cNvPr id="7" name="Rectangle 6"/>
          <p:cNvSpPr/>
          <p:nvPr/>
        </p:nvSpPr>
        <p:spPr>
          <a:xfrm>
            <a:off x="8895749" y="-733"/>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Tree>
    <p:extLst>
      <p:ext uri="{BB962C8B-B14F-4D97-AF65-F5344CB8AC3E}">
        <p14:creationId xmlns:p14="http://schemas.microsoft.com/office/powerpoint/2010/main" val="405341551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Lst>
  <p:transition>
    <p:fade/>
  </p:transition>
  <p:timing>
    <p:tnLst>
      <p:par>
        <p:cTn id="1" dur="indefinite" restart="never" nodeType="tmRoot"/>
      </p:par>
    </p:tnLst>
  </p:timing>
  <p:txStyles>
    <p:titleStyle>
      <a:lvl1pPr algn="ctr" rtl="0" eaLnBrk="1" latinLnBrk="0" hangingPunct="1">
        <a:spcBef>
          <a:spcPct val="0"/>
        </a:spcBef>
        <a:buNone/>
        <a:defRPr sz="4400" kern="1200">
          <a:solidFill>
            <a:schemeClr val="tx2"/>
          </a:solidFill>
          <a:latin typeface="+mj-lt"/>
          <a:ea typeface="+mj-ea"/>
          <a:cs typeface="+mj-cs"/>
        </a:defRPr>
      </a:lvl1pPr>
      <a:extLst/>
    </p:titleStyle>
    <p:bodyStyle>
      <a:lvl1pPr marL="342900" indent="-342900" algn="l" rtl="0" eaLnBrk="1" latinLnBrk="0" hangingPunct="1">
        <a:spcBef>
          <a:spcPct val="20000"/>
        </a:spcBef>
        <a:buFont typeface="Arial"/>
        <a:buChar char="•"/>
        <a:defRPr sz="3200" kern="1200">
          <a:solidFill>
            <a:schemeClr val="tx2"/>
          </a:solidFill>
          <a:latin typeface="+mn-lt"/>
          <a:ea typeface="+mn-ea"/>
          <a:cs typeface="+mn-cs"/>
        </a:defRPr>
      </a:lvl1pPr>
      <a:lvl2pPr marL="742950" indent="-285750" algn="l"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rtl="0" eaLnBrk="1" latinLnBrk="0" hangingPunct="1">
        <a:spcBef>
          <a:spcPct val="20000"/>
        </a:spcBef>
        <a:buFont typeface="Arial"/>
        <a:buChar char="–"/>
        <a:defRPr sz="2000" kern="1200">
          <a:solidFill>
            <a:schemeClr val="tx2"/>
          </a:solidFill>
          <a:latin typeface="+mn-lt"/>
          <a:ea typeface="+mn-ea"/>
          <a:cs typeface="+mn-cs"/>
        </a:defRPr>
      </a:lvl4pPr>
      <a:lvl5pPr marL="2057400" indent="-228600" algn="l"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sz="2000" kern="120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D314B8-A7E0-4338-86FF-8CD5A7E646E5}" type="datetimeFigureOut">
              <a:rPr lang="en-US" smtClean="0">
                <a:solidFill>
                  <a:prstClr val="black">
                    <a:tint val="75000"/>
                  </a:prstClr>
                </a:solidFill>
              </a:rPr>
              <a:pPr/>
              <a:t>3/28/2014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4E9040-408A-4248-815C-A3B6804C90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026873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dirty="0">
              <a:solidFill>
                <a:prstClr val="black"/>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dirty="0">
              <a:solidFill>
                <a:prstClr val="black"/>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238813EA-2C82-426D-8FBE-478F845E5FB4}" type="slidenum">
              <a:rPr lang="en-US">
                <a:solidFill>
                  <a:prstClr val="black"/>
                </a:solidFill>
              </a:rPr>
              <a:pPr fontAlgn="base">
                <a:spcBef>
                  <a:spcPct val="0"/>
                </a:spcBef>
                <a:spcAft>
                  <a:spcPct val="0"/>
                </a:spcAft>
                <a:defRPr/>
              </a:pPr>
              <a:t>‹#›</a:t>
            </a:fld>
            <a:endParaRPr lang="en-US" dirty="0">
              <a:solidFill>
                <a:prstClr val="black"/>
              </a:solidFill>
            </a:endParaRPr>
          </a:p>
        </p:txBody>
      </p:sp>
    </p:spTree>
    <p:extLst>
      <p:ext uri="{BB962C8B-B14F-4D97-AF65-F5344CB8AC3E}">
        <p14:creationId xmlns:p14="http://schemas.microsoft.com/office/powerpoint/2010/main" val="1480720517"/>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ea typeface="MS PGothic" pitchFamily="34" charset="-128"/>
              </a:defRPr>
            </a:lvl1pPr>
          </a:lstStyle>
          <a:p>
            <a:pPr fontAlgn="base">
              <a:spcBef>
                <a:spcPct val="0"/>
              </a:spcBef>
              <a:spcAft>
                <a:spcPct val="0"/>
              </a:spcAft>
              <a:defRPr/>
            </a:pPr>
            <a:fld id="{59250878-36DF-4013-8640-A81E957D3002}" type="datetimeFigureOut">
              <a:rPr lang="en-US"/>
              <a:pPr fontAlgn="base">
                <a:spcBef>
                  <a:spcPct val="0"/>
                </a:spcBef>
                <a:spcAft>
                  <a:spcPct val="0"/>
                </a:spcAft>
                <a:defRPr/>
              </a:pPr>
              <a:t>3/28/2014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ea typeface="MS PGothic" pitchFamily="34" charset="-128"/>
              </a:defRPr>
            </a:lvl1pPr>
          </a:lstStyle>
          <a:p>
            <a:pPr fontAlgn="base">
              <a:spcBef>
                <a:spcPct val="0"/>
              </a:spcBef>
              <a:spcAft>
                <a:spcPct val="0"/>
              </a:spcAft>
              <a:defRPr/>
            </a:pPr>
            <a:fld id="{9F0035A2-0136-4A87-835C-03CFD3DFF53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8953478"/>
      </p:ext>
    </p:extLst>
  </p:cSld>
  <p:clrMap bg1="dk1" tx1="lt1" bg2="dk2" tx2="lt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ea typeface="MS PGothic" pitchFamily="34" charset="-128"/>
              </a:defRPr>
            </a:lvl1pPr>
          </a:lstStyle>
          <a:p>
            <a:pPr fontAlgn="base">
              <a:spcBef>
                <a:spcPct val="0"/>
              </a:spcBef>
              <a:spcAft>
                <a:spcPct val="0"/>
              </a:spcAft>
              <a:defRPr/>
            </a:pPr>
            <a:fld id="{1E21B39E-8A95-4327-A01E-FB0AC3731DD5}" type="datetimeFigureOut">
              <a:rPr lang="en-US"/>
              <a:pPr fontAlgn="base">
                <a:spcBef>
                  <a:spcPct val="0"/>
                </a:spcBef>
                <a:spcAft>
                  <a:spcPct val="0"/>
                </a:spcAft>
                <a:defRPr/>
              </a:pPr>
              <a:t>3/28/2014</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ea typeface="MS PGothic" pitchFamily="34" charset="-128"/>
              </a:defRPr>
            </a:lvl1pPr>
          </a:lstStyle>
          <a:p>
            <a:pPr fontAlgn="base">
              <a:spcBef>
                <a:spcPct val="0"/>
              </a:spcBef>
              <a:spcAft>
                <a:spcPct val="0"/>
              </a:spcAft>
              <a:defRPr/>
            </a:pPr>
            <a:fld id="{FB173BAC-7323-4CFA-809B-A5D4621B1D8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375250609"/>
      </p:ext>
    </p:extLst>
  </p:cSld>
  <p:clrMap bg1="dk1" tx1="lt1" bg2="dk2"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2DA27A-A805-4D1B-9013-7D4EE03AFFAE}" type="datetimeFigureOut">
              <a:rPr lang="en-US" smtClean="0">
                <a:solidFill>
                  <a:prstClr val="black">
                    <a:tint val="75000"/>
                  </a:prstClr>
                </a:solidFill>
              </a:rPr>
              <a:pPr/>
              <a:t>3/28/2014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144BDE-14B8-4162-9C82-E32499818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2402902"/>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8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2.xml"/><Relationship Id="rId1" Type="http://schemas.openxmlformats.org/officeDocument/2006/relationships/slideLayout" Target="../slideLayouts/slideLayout9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9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10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1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1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1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1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8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22.jpe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9.xml"/><Relationship Id="rId1" Type="http://schemas.openxmlformats.org/officeDocument/2006/relationships/vmlDrawing" Target="../drawings/vmlDrawing1.vml"/><Relationship Id="rId5" Type="http://schemas.openxmlformats.org/officeDocument/2006/relationships/image" Target="../media/image23.emf"/><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2.xml"/><Relationship Id="rId6" Type="http://schemas.openxmlformats.org/officeDocument/2006/relationships/image" Target="../media/image25.jpeg"/><Relationship Id="rId5" Type="http://schemas.openxmlformats.org/officeDocument/2006/relationships/image" Target="../media/image26.jpeg"/><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81.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43.xml"/><Relationship Id="rId4" Type="http://schemas.openxmlformats.org/officeDocument/2006/relationships/hyperlink" Target="http://www.igniteart.weebly.com/"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8.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2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3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audio" Target="../media/audio1.bin"/><Relationship Id="rId7" Type="http://schemas.openxmlformats.org/officeDocument/2006/relationships/image" Target="../media/image34.jpeg"/><Relationship Id="rId2" Type="http://schemas.openxmlformats.org/officeDocument/2006/relationships/audio" Target="Chris%20H%20honest%202.wav" TargetMode="External"/><Relationship Id="rId1" Type="http://schemas.openxmlformats.org/officeDocument/2006/relationships/audio" Target="Katie%20rap.wav" TargetMode="External"/><Relationship Id="rId6" Type="http://schemas.openxmlformats.org/officeDocument/2006/relationships/notesSlide" Target="../notesSlides/notesSlide35.xml"/><Relationship Id="rId5" Type="http://schemas.openxmlformats.org/officeDocument/2006/relationships/slideLayout" Target="../slideLayouts/slideLayout134.xml"/><Relationship Id="rId4" Type="http://schemas.openxmlformats.org/officeDocument/2006/relationships/audio" Target="comprehensive.wav" TargetMode="External"/><Relationship Id="rId9"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8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8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Public\Pictures\ArtsAPS Conference 2012\Selectred Pics ArtsAPS 2012\DSC_01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1778" y="152400"/>
            <a:ext cx="5324599" cy="1261884"/>
          </a:xfrm>
          <a:prstGeom prst="rect">
            <a:avLst/>
          </a:prstGeom>
          <a:noFill/>
        </p:spPr>
        <p:txBody>
          <a:bodyPr wrap="none" rtlCol="0">
            <a:spAutoFit/>
          </a:bodyPr>
          <a:lstStyle/>
          <a:p>
            <a:r>
              <a:rPr lang="en-US" sz="3600" b="1" dirty="0" smtClean="0">
                <a:solidFill>
                  <a:srgbClr val="FFFF00"/>
                </a:solidFill>
              </a:rPr>
              <a:t>Creativity Infusion Training</a:t>
            </a:r>
          </a:p>
          <a:p>
            <a:r>
              <a:rPr lang="en-US" sz="2000" b="1" dirty="0" smtClean="0">
                <a:solidFill>
                  <a:srgbClr val="C00000"/>
                </a:solidFill>
              </a:rPr>
              <a:t>A Framework for Developing Creative Mindsets</a:t>
            </a:r>
          </a:p>
          <a:p>
            <a:endParaRPr lang="en-US" sz="2000" b="1" dirty="0">
              <a:solidFill>
                <a:srgbClr val="C00000"/>
              </a:solidFill>
            </a:endParaRPr>
          </a:p>
        </p:txBody>
      </p:sp>
    </p:spTree>
    <p:extLst>
      <p:ext uri="{BB962C8B-B14F-4D97-AF65-F5344CB8AC3E}">
        <p14:creationId xmlns:p14="http://schemas.microsoft.com/office/powerpoint/2010/main" val="21086067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Frame Shifting </a:t>
            </a:r>
            <a:endParaRPr lang="en-US" dirty="0"/>
          </a:p>
        </p:txBody>
      </p:sp>
      <p:sp>
        <p:nvSpPr>
          <p:cNvPr id="3" name="Content Placeholder 2"/>
          <p:cNvSpPr>
            <a:spLocks noGrp="1"/>
          </p:cNvSpPr>
          <p:nvPr>
            <p:ph idx="1"/>
          </p:nvPr>
        </p:nvSpPr>
        <p:spPr/>
        <p:txBody>
          <a:bodyPr/>
          <a:lstStyle/>
          <a:p>
            <a:pPr marL="0" indent="0">
              <a:buNone/>
            </a:pPr>
            <a:r>
              <a:rPr lang="en-US" dirty="0" smtClean="0"/>
              <a:t>Two men are playing golf on a lovely day. As the first man is about to tee off, a funeral procession goes by in the cemetery next door. He stops, takes off his hat, and bows his head.</a:t>
            </a:r>
          </a:p>
          <a:p>
            <a:pPr marL="0" indent="0">
              <a:buNone/>
            </a:pPr>
            <a:r>
              <a:rPr lang="en-US" dirty="0" smtClean="0"/>
              <a:t>The second man says, “Wow, you are incredibly thoughtful.”</a:t>
            </a:r>
          </a:p>
          <a:p>
            <a:pPr marL="0" indent="0">
              <a:buNone/>
            </a:pPr>
            <a:r>
              <a:rPr lang="en-US" dirty="0" smtClean="0"/>
              <a:t>The first man says, “It’s the least I could do. She and I were married for 25 years.”</a:t>
            </a:r>
            <a:endParaRPr lang="en-US" dirty="0"/>
          </a:p>
        </p:txBody>
      </p:sp>
    </p:spTree>
    <p:extLst>
      <p:ext uri="{BB962C8B-B14F-4D97-AF65-F5344CB8AC3E}">
        <p14:creationId xmlns:p14="http://schemas.microsoft.com/office/powerpoint/2010/main" val="55829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5" descr="C:\Users\Raymond Veon\Documents\AE 4900_6900\HSBC AD style soldier surviv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447800"/>
            <a:ext cx="7975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Risk and Reframe</a:t>
            </a:r>
            <a:endParaRPr lang="en-US" dirty="0"/>
          </a:p>
        </p:txBody>
      </p:sp>
    </p:spTree>
    <p:extLst>
      <p:ext uri="{BB962C8B-B14F-4D97-AF65-F5344CB8AC3E}">
        <p14:creationId xmlns:p14="http://schemas.microsoft.com/office/powerpoint/2010/main" val="18952434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williamarmstrong.com/brain/childL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57203"/>
            <a:ext cx="8133234" cy="54864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2" y="6189482"/>
            <a:ext cx="8501045" cy="338554"/>
          </a:xfrm>
          <a:prstGeom prst="rect">
            <a:avLst/>
          </a:prstGeom>
          <a:noFill/>
        </p:spPr>
        <p:txBody>
          <a:bodyPr wrap="none" rtlCol="0">
            <a:spAutoFit/>
          </a:bodyPr>
          <a:lstStyle/>
          <a:p>
            <a:r>
              <a:rPr lang="en-US" sz="1600" b="1" dirty="0">
                <a:solidFill>
                  <a:srgbClr val="FF0000"/>
                </a:solidFill>
              </a:rPr>
              <a:t>Question hierarchies of logic </a:t>
            </a:r>
            <a:r>
              <a:rPr lang="en-US" sz="1600" dirty="0">
                <a:solidFill>
                  <a:prstClr val="black"/>
                </a:solidFill>
              </a:rPr>
              <a:t>(explicit/implicit rules for what can and cannot be combined)</a:t>
            </a:r>
          </a:p>
        </p:txBody>
      </p:sp>
    </p:spTree>
    <p:extLst>
      <p:ext uri="{BB962C8B-B14F-4D97-AF65-F5344CB8AC3E}">
        <p14:creationId xmlns:p14="http://schemas.microsoft.com/office/powerpoint/2010/main" val="4542186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04800" y="5715004"/>
            <a:ext cx="8610600" cy="6397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600" dirty="0" smtClean="0">
                <a:solidFill>
                  <a:srgbClr val="1F497D"/>
                </a:solidFill>
              </a:rPr>
              <a:t>Challenge assumptions about how and what to connect</a:t>
            </a:r>
          </a:p>
          <a:p>
            <a:r>
              <a:rPr lang="en-US" sz="2000" dirty="0" smtClean="0">
                <a:solidFill>
                  <a:srgbClr val="1F497D"/>
                </a:solidFill>
              </a:rPr>
              <a:t>…and whether it is important and valuable…</a:t>
            </a:r>
          </a:p>
          <a:p>
            <a:r>
              <a:rPr lang="en-US" sz="1600" dirty="0" smtClean="0">
                <a:solidFill>
                  <a:srgbClr val="FF0000"/>
                </a:solidFill>
              </a:rPr>
              <a:t>The Unknown: </a:t>
            </a:r>
            <a:r>
              <a:rPr lang="en-US" sz="1600" dirty="0">
                <a:solidFill>
                  <a:srgbClr val="1F497D"/>
                </a:solidFill>
              </a:rPr>
              <a:t>W</a:t>
            </a:r>
            <a:r>
              <a:rPr lang="en-US" sz="1600" dirty="0" smtClean="0">
                <a:solidFill>
                  <a:srgbClr val="1F497D"/>
                </a:solidFill>
              </a:rPr>
              <a:t>here to start…what is the problem?</a:t>
            </a:r>
            <a:endParaRPr lang="en-US" sz="1600" dirty="0">
              <a:solidFill>
                <a:srgbClr val="1F497D"/>
              </a:solidFill>
            </a:endParaRPr>
          </a:p>
        </p:txBody>
      </p:sp>
      <p:sp>
        <p:nvSpPr>
          <p:cNvPr id="6" name="Content Placeholder 2"/>
          <p:cNvSpPr txBox="1">
            <a:spLocks/>
          </p:cNvSpPr>
          <p:nvPr/>
        </p:nvSpPr>
        <p:spPr>
          <a:xfrm>
            <a:off x="9448800" y="1679095"/>
            <a:ext cx="3733800" cy="376396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1600" dirty="0" smtClean="0">
                <a:solidFill>
                  <a:prstClr val="black"/>
                </a:solidFill>
              </a:rPr>
              <a:t>Reflect on and critique assumptions about the systems of value and logic they are familiar with</a:t>
            </a:r>
          </a:p>
          <a:p>
            <a:r>
              <a:rPr lang="en-US" sz="1600" dirty="0" smtClean="0">
                <a:solidFill>
                  <a:prstClr val="black"/>
                </a:solidFill>
              </a:rPr>
              <a:t>Reason speculatively</a:t>
            </a:r>
          </a:p>
          <a:p>
            <a:endParaRPr lang="en-US" dirty="0">
              <a:solidFill>
                <a:prstClr val="black"/>
              </a:solidFill>
            </a:endParaRPr>
          </a:p>
        </p:txBody>
      </p:sp>
      <p:pic>
        <p:nvPicPr>
          <p:cNvPr id="7" name="Picture 6" descr="C:\Users\Raymond E Veon 7\Pictures\Connect the dots for creativity presentation no numb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8604"/>
            <a:ext cx="8305800" cy="5513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6343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ocuments and Settings\rveon\My Documents\My Pictures\3372248997_eff30d4a2f_o by Petri Lopia.jpg"/>
          <p:cNvPicPr>
            <a:picLocks noChangeAspect="1" noChangeArrowheads="1"/>
          </p:cNvPicPr>
          <p:nvPr/>
        </p:nvPicPr>
        <p:blipFill>
          <a:blip r:embed="rId3" cstate="print"/>
          <a:srcRect l="32986" r="16252"/>
          <a:stretch>
            <a:fillRect/>
          </a:stretch>
        </p:blipFill>
        <p:spPr bwMode="auto">
          <a:xfrm>
            <a:off x="-1" y="1"/>
            <a:ext cx="5277819" cy="6927140"/>
          </a:xfrm>
          <a:prstGeom prst="rect">
            <a:avLst/>
          </a:prstGeom>
          <a:noFill/>
        </p:spPr>
      </p:pic>
      <p:sp>
        <p:nvSpPr>
          <p:cNvPr id="4" name="Rectangle 3"/>
          <p:cNvSpPr/>
          <p:nvPr/>
        </p:nvSpPr>
        <p:spPr>
          <a:xfrm>
            <a:off x="5277818" y="0"/>
            <a:ext cx="386618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smtClean="0"/>
          </a:p>
          <a:p>
            <a:pPr algn="ctr"/>
            <a:endParaRPr lang="en-US" sz="3200" dirty="0"/>
          </a:p>
          <a:p>
            <a:pPr algn="ctr"/>
            <a:endParaRPr lang="en-US" sz="3200" dirty="0" smtClean="0"/>
          </a:p>
          <a:p>
            <a:pPr algn="ctr"/>
            <a:endParaRPr lang="en-US" sz="3200" dirty="0"/>
          </a:p>
          <a:p>
            <a:pPr algn="ctr"/>
            <a:endParaRPr lang="en-US" sz="3200" dirty="0" smtClean="0"/>
          </a:p>
          <a:p>
            <a:pPr algn="ctr"/>
            <a:endParaRPr lang="en-US" sz="3200" dirty="0"/>
          </a:p>
          <a:p>
            <a:pPr algn="ctr"/>
            <a:endParaRPr lang="en-US" sz="3200" dirty="0" smtClean="0"/>
          </a:p>
          <a:p>
            <a:pPr algn="ctr"/>
            <a:endParaRPr lang="en-US" sz="3200" dirty="0"/>
          </a:p>
          <a:p>
            <a:pPr algn="ctr"/>
            <a:endParaRPr lang="en-US" sz="3200" dirty="0" smtClean="0"/>
          </a:p>
          <a:p>
            <a:pPr algn="ctr"/>
            <a:endParaRPr lang="en-US" sz="3200" dirty="0"/>
          </a:p>
          <a:p>
            <a:pPr algn="ctr"/>
            <a:r>
              <a:rPr lang="en-US" sz="3200" dirty="0" smtClean="0"/>
              <a:t>Question </a:t>
            </a:r>
          </a:p>
          <a:p>
            <a:pPr algn="ctr"/>
            <a:r>
              <a:rPr lang="en-US" sz="3200" dirty="0" smtClean="0"/>
              <a:t>and </a:t>
            </a:r>
          </a:p>
          <a:p>
            <a:pPr algn="ctr"/>
            <a:r>
              <a:rPr lang="en-US" sz="3200" dirty="0" smtClean="0"/>
              <a:t>Connect</a:t>
            </a:r>
            <a:endParaRPr lang="en-US" sz="3200" dirty="0"/>
          </a:p>
        </p:txBody>
      </p:sp>
    </p:spTree>
    <p:extLst>
      <p:ext uri="{BB962C8B-B14F-4D97-AF65-F5344CB8AC3E}">
        <p14:creationId xmlns:p14="http://schemas.microsoft.com/office/powerpoint/2010/main" val="24871855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Content Placeholder 3" descr="Madden_99Ways_0011.jpg"/>
          <p:cNvPicPr>
            <a:picLocks noGrp="1" noChangeAspect="1"/>
          </p:cNvPicPr>
          <p:nvPr>
            <p:ph idx="4294967295"/>
          </p:nvPr>
        </p:nvPicPr>
        <p:blipFill>
          <a:blip r:embed="rId3">
            <a:extLst>
              <a:ext uri="{28A0092B-C50C-407E-A947-70E740481C1C}">
                <a14:useLocalDpi xmlns:a14="http://schemas.microsoft.com/office/drawing/2010/main" val="0"/>
              </a:ext>
            </a:extLst>
          </a:blip>
          <a:srcRect l="-66806" r="-66806"/>
          <a:stretch>
            <a:fillRect/>
          </a:stretch>
        </p:blipFill>
        <p:spPr>
          <a:xfrm>
            <a:off x="-1341438" y="125413"/>
            <a:ext cx="11718926" cy="6445250"/>
          </a:xfrm>
        </p:spPr>
      </p:pic>
    </p:spTree>
    <p:extLst>
      <p:ext uri="{BB962C8B-B14F-4D97-AF65-F5344CB8AC3E}">
        <p14:creationId xmlns:p14="http://schemas.microsoft.com/office/powerpoint/2010/main" val="15978239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descr="Madden_99Ways_000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0400" y="0"/>
            <a:ext cx="528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00313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descr="Madden_99Ways_000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55800" y="0"/>
            <a:ext cx="520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36091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Madden_99Ways_000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2" y="0"/>
            <a:ext cx="5311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80183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descr="Madden_99Ways_000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92300" y="0"/>
            <a:ext cx="5335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89102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Raymond E Veon 7\Documents\Fed PD Art Ed Grant\ArtsAPS 2.0\Creativity Training\Photos Feb 2 Piloting the Pilot\DSC_00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004140"/>
            <a:ext cx="11837783" cy="786214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txBox="1">
            <a:spLocks/>
          </p:cNvSpPr>
          <p:nvPr/>
        </p:nvSpPr>
        <p:spPr>
          <a:xfrm>
            <a:off x="152400" y="4953000"/>
            <a:ext cx="2286000" cy="2057400"/>
          </a:xfrm>
          <a:prstGeom prst="rect">
            <a:avLst/>
          </a:prstGeom>
        </p:spPr>
        <p:txBody>
          <a:bodyPr>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smtClean="0">
              <a:solidFill>
                <a:srgbClr val="FFFF00"/>
              </a:solidFill>
            </a:endParaRPr>
          </a:p>
          <a:p>
            <a:pPr marL="0" indent="0">
              <a:buNone/>
            </a:pPr>
            <a:r>
              <a:rPr lang="en-US" sz="2100" b="1" u="sng" dirty="0" smtClean="0">
                <a:solidFill>
                  <a:srgbClr val="FFFF00"/>
                </a:solidFill>
              </a:rPr>
              <a:t>Creativity Infusion Team:</a:t>
            </a:r>
          </a:p>
          <a:p>
            <a:pPr marL="0" indent="0">
              <a:buNone/>
            </a:pPr>
            <a:r>
              <a:rPr lang="en-US" sz="2100" b="1" dirty="0" smtClean="0">
                <a:solidFill>
                  <a:srgbClr val="FFFF00"/>
                </a:solidFill>
              </a:rPr>
              <a:t>Tiffany Mingo</a:t>
            </a:r>
          </a:p>
          <a:p>
            <a:pPr marL="0" indent="0">
              <a:buNone/>
            </a:pPr>
            <a:r>
              <a:rPr lang="en-US" sz="2100" b="1" dirty="0" smtClean="0">
                <a:solidFill>
                  <a:srgbClr val="FFFF00"/>
                </a:solidFill>
              </a:rPr>
              <a:t>Barry Stewart Mann</a:t>
            </a:r>
          </a:p>
          <a:p>
            <a:pPr marL="0" indent="0">
              <a:buNone/>
            </a:pPr>
            <a:r>
              <a:rPr lang="en-US" sz="2100" b="1" dirty="0" smtClean="0">
                <a:solidFill>
                  <a:srgbClr val="FFFF00"/>
                </a:solidFill>
              </a:rPr>
              <a:t>Jeff Mather</a:t>
            </a:r>
          </a:p>
          <a:p>
            <a:pPr marL="0" indent="0">
              <a:buNone/>
            </a:pPr>
            <a:r>
              <a:rPr lang="en-US" sz="2100" b="1" dirty="0" smtClean="0">
                <a:solidFill>
                  <a:srgbClr val="FFFF00"/>
                </a:solidFill>
              </a:rPr>
              <a:t>Adriana Van </a:t>
            </a:r>
            <a:r>
              <a:rPr lang="en-US" sz="2100" b="1" dirty="0" err="1" smtClean="0">
                <a:solidFill>
                  <a:srgbClr val="FFFF00"/>
                </a:solidFill>
              </a:rPr>
              <a:t>Rensburg</a:t>
            </a:r>
            <a:endParaRPr lang="en-US" sz="2100" b="1" dirty="0" smtClean="0">
              <a:solidFill>
                <a:srgbClr val="FFFF00"/>
              </a:solidFill>
            </a:endParaRPr>
          </a:p>
          <a:p>
            <a:pPr marL="0" indent="0">
              <a:buNone/>
            </a:pPr>
            <a:r>
              <a:rPr lang="en-US" sz="2100" b="1" dirty="0" smtClean="0">
                <a:solidFill>
                  <a:srgbClr val="FFFF00"/>
                </a:solidFill>
              </a:rPr>
              <a:t>Raymond Veon</a:t>
            </a:r>
          </a:p>
        </p:txBody>
      </p:sp>
    </p:spTree>
    <p:extLst>
      <p:ext uri="{BB962C8B-B14F-4D97-AF65-F5344CB8AC3E}">
        <p14:creationId xmlns:p14="http://schemas.microsoft.com/office/powerpoint/2010/main" val="23044768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Fish jumping from n ebowl to next for creativity presentation copy.png"/>
          <p:cNvPicPr>
            <a:picLocks noChangeAspect="1" noChangeArrowheads="1"/>
          </p:cNvPicPr>
          <p:nvPr/>
        </p:nvPicPr>
        <p:blipFill>
          <a:blip r:embed="rId3" cstate="print"/>
          <a:srcRect/>
          <a:stretch>
            <a:fillRect/>
          </a:stretch>
        </p:blipFill>
        <p:spPr bwMode="auto">
          <a:xfrm>
            <a:off x="0" y="1402773"/>
            <a:ext cx="9144000" cy="5455227"/>
          </a:xfrm>
          <a:prstGeom prst="rect">
            <a:avLst/>
          </a:prstGeom>
          <a:noFill/>
        </p:spPr>
      </p:pic>
      <p:sp>
        <p:nvSpPr>
          <p:cNvPr id="4" name="Rectangle 3"/>
          <p:cNvSpPr/>
          <p:nvPr/>
        </p:nvSpPr>
        <p:spPr>
          <a:xfrm>
            <a:off x="0" y="-31173"/>
            <a:ext cx="9144000" cy="147897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dirty="0" smtClean="0"/>
              <a:t>Creative Stance</a:t>
            </a:r>
            <a:endParaRPr lang="en-US" dirty="0"/>
          </a:p>
        </p:txBody>
      </p:sp>
    </p:spTree>
    <p:extLst>
      <p:ext uri="{BB962C8B-B14F-4D97-AF65-F5344CB8AC3E}">
        <p14:creationId xmlns:p14="http://schemas.microsoft.com/office/powerpoint/2010/main" val="40492285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914400" y="4572000"/>
            <a:ext cx="3429000" cy="1676400"/>
          </a:xfrm>
        </p:spPr>
        <p:txBody>
          <a:bodyPr/>
          <a:lstStyle/>
          <a:p>
            <a:r>
              <a:rPr lang="en-US" sz="1800" dirty="0" smtClean="0">
                <a:solidFill>
                  <a:srgbClr val="4BACC6">
                    <a:lumMod val="75000"/>
                  </a:srgbClr>
                </a:solidFill>
                <a:latin typeface="Calibri" pitchFamily="34" charset="0"/>
              </a:rPr>
              <a:t>“When stereotypes attempt to take control of their own bodies, they can only do what they are made of and they are made of the pathological attitudes of the Old South.</a:t>
            </a:r>
            <a:endParaRPr lang="en-US" sz="1800" dirty="0"/>
          </a:p>
        </p:txBody>
      </p:sp>
      <p:sp>
        <p:nvSpPr>
          <p:cNvPr id="7" name="Text Placeholder 6"/>
          <p:cNvSpPr>
            <a:spLocks noGrp="1"/>
          </p:cNvSpPr>
          <p:nvPr>
            <p:ph type="body" sz="quarter" idx="15"/>
          </p:nvPr>
        </p:nvSpPr>
        <p:spPr>
          <a:xfrm>
            <a:off x="4648200" y="4572000"/>
            <a:ext cx="3048000" cy="1676400"/>
          </a:xfrm>
        </p:spPr>
        <p:txBody>
          <a:bodyPr/>
          <a:lstStyle/>
          <a:p>
            <a:r>
              <a:rPr lang="en-US" sz="1800" dirty="0" smtClean="0">
                <a:solidFill>
                  <a:srgbClr val="4BACC6">
                    <a:lumMod val="75000"/>
                  </a:srgbClr>
                </a:solidFill>
                <a:latin typeface="Calibri" pitchFamily="34" charset="0"/>
              </a:rPr>
              <a:t>Therefore, racist stereotypes occurring in my art can only partake of psychotic activities.”</a:t>
            </a:r>
          </a:p>
          <a:p>
            <a:r>
              <a:rPr lang="en-US" sz="1800" dirty="0" smtClean="0">
                <a:solidFill>
                  <a:srgbClr val="4BACC6">
                    <a:lumMod val="75000"/>
                  </a:srgbClr>
                </a:solidFill>
                <a:latin typeface="Calibri" pitchFamily="34" charset="0"/>
              </a:rPr>
              <a:t>-Kara Walker</a:t>
            </a:r>
            <a:endParaRPr lang="en-US" sz="1800" dirty="0"/>
          </a:p>
        </p:txBody>
      </p:sp>
      <p:pic>
        <p:nvPicPr>
          <p:cNvPr id="8" name="Picture 2" descr="Scan10075"/>
          <p:cNvPicPr>
            <a:picLocks noChangeAspect="1" noChangeArrowheads="1"/>
          </p:cNvPicPr>
          <p:nvPr/>
        </p:nvPicPr>
        <p:blipFill>
          <a:blip r:embed="rId3" cstate="print"/>
          <a:srcRect/>
          <a:stretch>
            <a:fillRect/>
          </a:stretch>
        </p:blipFill>
        <p:spPr bwMode="auto">
          <a:xfrm>
            <a:off x="4648200" y="533400"/>
            <a:ext cx="2495550" cy="1752600"/>
          </a:xfrm>
          <a:prstGeom prst="rect">
            <a:avLst/>
          </a:prstGeom>
          <a:noFill/>
        </p:spPr>
      </p:pic>
      <p:pic>
        <p:nvPicPr>
          <p:cNvPr id="9" name="Picture 3" descr="Scan10078"/>
          <p:cNvPicPr>
            <a:picLocks noChangeAspect="1" noChangeArrowheads="1"/>
          </p:cNvPicPr>
          <p:nvPr/>
        </p:nvPicPr>
        <p:blipFill>
          <a:blip r:embed="rId4" cstate="print"/>
          <a:srcRect/>
          <a:stretch>
            <a:fillRect/>
          </a:stretch>
        </p:blipFill>
        <p:spPr bwMode="auto">
          <a:xfrm>
            <a:off x="4648200" y="2514600"/>
            <a:ext cx="2495550" cy="1754958"/>
          </a:xfrm>
          <a:prstGeom prst="rect">
            <a:avLst/>
          </a:prstGeom>
          <a:noFill/>
        </p:spPr>
      </p:pic>
      <p:pic>
        <p:nvPicPr>
          <p:cNvPr id="460802" name="Picture 2" descr="http://4.bp.blogspot.com/_rWwwXholrbY/S7j_yfycTVI/AAAAAAAAADM/wxxr4i8NrDk/s1600/walker001.jpg"/>
          <p:cNvPicPr>
            <a:picLocks noChangeAspect="1" noChangeArrowheads="1"/>
          </p:cNvPicPr>
          <p:nvPr/>
        </p:nvPicPr>
        <p:blipFill>
          <a:blip r:embed="rId5" cstate="print"/>
          <a:srcRect l="2745" t="4526" r="3926" b="10608"/>
          <a:stretch>
            <a:fillRect/>
          </a:stretch>
        </p:blipFill>
        <p:spPr bwMode="auto">
          <a:xfrm>
            <a:off x="990600" y="457200"/>
            <a:ext cx="3385312" cy="3810000"/>
          </a:xfrm>
          <a:prstGeom prst="rect">
            <a:avLst/>
          </a:prstGeom>
          <a:noFill/>
        </p:spPr>
      </p:pic>
    </p:spTree>
    <p:extLst>
      <p:ext uri="{BB962C8B-B14F-4D97-AF65-F5344CB8AC3E}">
        <p14:creationId xmlns:p14="http://schemas.microsoft.com/office/powerpoint/2010/main" val="322028261"/>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8898" name="Object 2"/>
          <p:cNvGraphicFramePr>
            <a:graphicFrameLocks noChangeAspect="1"/>
          </p:cNvGraphicFramePr>
          <p:nvPr>
            <p:extLst>
              <p:ext uri="{D42A27DB-BD31-4B8C-83A1-F6EECF244321}">
                <p14:modId xmlns:p14="http://schemas.microsoft.com/office/powerpoint/2010/main" val="1792234831"/>
              </p:ext>
            </p:extLst>
          </p:nvPr>
        </p:nvGraphicFramePr>
        <p:xfrm>
          <a:off x="2286000" y="101600"/>
          <a:ext cx="4953000" cy="6604000"/>
        </p:xfrm>
        <a:graphic>
          <a:graphicData uri="http://schemas.openxmlformats.org/presentationml/2006/ole">
            <mc:AlternateContent xmlns:mc="http://schemas.openxmlformats.org/markup-compatibility/2006">
              <mc:Choice xmlns:v="urn:schemas-microsoft-com:vml" Requires="v">
                <p:oleObj spid="_x0000_s1082" name="Acrobat Document" r:id="rId4" imgW="16475400" imgH="21928320" progId="AcroExch.Document.7">
                  <p:embed/>
                </p:oleObj>
              </mc:Choice>
              <mc:Fallback>
                <p:oleObj name="Acrobat Document" r:id="rId4" imgW="16475400" imgH="21928320"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101600"/>
                        <a:ext cx="4953000" cy="6604000"/>
                      </a:xfrm>
                      <a:prstGeom prst="rect">
                        <a:avLst/>
                      </a:prstGeom>
                      <a:noFill/>
                      <a:ln>
                        <a:noFill/>
                      </a:ln>
                      <a:effectLst/>
                      <a:extLst/>
                    </p:spPr>
                  </p:pic>
                </p:oleObj>
              </mc:Fallback>
            </mc:AlternateContent>
          </a:graphicData>
        </a:graphic>
      </p:graphicFrame>
      <p:sp>
        <p:nvSpPr>
          <p:cNvPr id="3" name="TextBox 2"/>
          <p:cNvSpPr txBox="1"/>
          <p:nvPr/>
        </p:nvSpPr>
        <p:spPr>
          <a:xfrm>
            <a:off x="304800" y="6096000"/>
            <a:ext cx="2355132" cy="600164"/>
          </a:xfrm>
          <a:prstGeom prst="rect">
            <a:avLst/>
          </a:prstGeom>
          <a:noFill/>
        </p:spPr>
        <p:txBody>
          <a:bodyPr wrap="none" rtlCol="0">
            <a:spAutoFit/>
          </a:bodyPr>
          <a:lstStyle/>
          <a:p>
            <a:r>
              <a:rPr lang="en-US" sz="1100" dirty="0">
                <a:solidFill>
                  <a:prstClr val="black"/>
                </a:solidFill>
              </a:rPr>
              <a:t>Based on Arne </a:t>
            </a:r>
            <a:r>
              <a:rPr lang="en-US" sz="1100" dirty="0" err="1">
                <a:solidFill>
                  <a:prstClr val="black"/>
                </a:solidFill>
              </a:rPr>
              <a:t>Ludvigsen</a:t>
            </a:r>
            <a:r>
              <a:rPr lang="en-US" sz="1100" dirty="0">
                <a:solidFill>
                  <a:prstClr val="black"/>
                </a:solidFill>
              </a:rPr>
              <a:t>, </a:t>
            </a:r>
            <a:r>
              <a:rPr lang="en-US" sz="1100" dirty="0" smtClean="0">
                <a:solidFill>
                  <a:prstClr val="black"/>
                </a:solidFill>
              </a:rPr>
              <a:t>1980;</a:t>
            </a:r>
          </a:p>
          <a:p>
            <a:r>
              <a:rPr lang="en-US" sz="1100" dirty="0" smtClean="0">
                <a:solidFill>
                  <a:prstClr val="black"/>
                </a:solidFill>
              </a:rPr>
              <a:t>Developed as Creativity Infusion</a:t>
            </a:r>
          </a:p>
          <a:p>
            <a:r>
              <a:rPr lang="en-US" sz="1100" dirty="0" smtClean="0">
                <a:solidFill>
                  <a:prstClr val="black"/>
                </a:solidFill>
              </a:rPr>
              <a:t>Curriculum  by R. </a:t>
            </a:r>
            <a:r>
              <a:rPr lang="en-US" sz="1100" dirty="0" err="1" smtClean="0">
                <a:solidFill>
                  <a:prstClr val="black"/>
                </a:solidFill>
              </a:rPr>
              <a:t>Veon</a:t>
            </a:r>
            <a:r>
              <a:rPr lang="en-US" sz="1100" dirty="0" smtClean="0">
                <a:solidFill>
                  <a:prstClr val="black"/>
                </a:solidFill>
              </a:rPr>
              <a:t> 2009-2013</a:t>
            </a:r>
            <a:endParaRPr lang="en-US" sz="1100" dirty="0">
              <a:solidFill>
                <a:prstClr val="black"/>
              </a:solidFill>
            </a:endParaRPr>
          </a:p>
        </p:txBody>
      </p:sp>
    </p:spTree>
    <p:extLst>
      <p:ext uri="{BB962C8B-B14F-4D97-AF65-F5344CB8AC3E}">
        <p14:creationId xmlns:p14="http://schemas.microsoft.com/office/powerpoint/2010/main" val="22162426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aymond E Veon 7\Documents\Fed PD Art Ed Grant\ArtsAPS 2.0\Creativity Training\Utah versions Creativity Matrices\Creativity_matrix_art_FINAL_1_13_Page_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407897"/>
            <a:ext cx="4572000" cy="591670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1" name="Picture 3" descr="C:\Users\Raymond E Veon 7\Documents\Fed PD Art Ed Grant\ArtsAPS 2.0\Creativity Training\Utah versions Creativity Matrices\Creativity_matrix_dance_FINAL_1_13_Page_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447800"/>
            <a:ext cx="4572000" cy="59167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C:\Users\Raymond E Veon 7\Documents\Fed PD Art Ed Grant\ArtsAPS 2.0\Creativity Training\Utah versions Creativity Matrices\Creativity_matrix_theatre_FINAL_1_13_Page_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30399" y="2460533"/>
            <a:ext cx="4571999" cy="591670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3" name="Picture 5" descr="C:\Users\Raymond E Veon 7\Documents\Fed PD Art Ed Grant\ArtsAPS 2.0\Creativity Training\Utah versions Creativity Matrices\Creativity_matrix_music_FINAL_1_13_Page_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43200" y="3455897"/>
            <a:ext cx="4572000" cy="591670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Oval 1"/>
          <p:cNvSpPr/>
          <p:nvPr/>
        </p:nvSpPr>
        <p:spPr>
          <a:xfrm>
            <a:off x="6172200" y="127748"/>
            <a:ext cx="2743200" cy="26401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Creativity Instructional Matrix </a:t>
            </a:r>
          </a:p>
          <a:p>
            <a:pPr algn="ctr"/>
            <a:r>
              <a:rPr lang="en-US" dirty="0" smtClean="0"/>
              <a:t>K-12 Objectives</a:t>
            </a:r>
          </a:p>
          <a:p>
            <a:pPr algn="ctr"/>
            <a:r>
              <a:rPr lang="en-US" dirty="0" smtClean="0"/>
              <a:t>Each Art Form</a:t>
            </a:r>
            <a:endParaRPr lang="en-US" dirty="0"/>
          </a:p>
        </p:txBody>
      </p:sp>
      <p:cxnSp>
        <p:nvCxnSpPr>
          <p:cNvPr id="4" name="Straight Arrow Connector 3"/>
          <p:cNvCxnSpPr>
            <a:stCxn id="2" idx="2"/>
          </p:cNvCxnSpPr>
          <p:nvPr/>
        </p:nvCxnSpPr>
        <p:spPr>
          <a:xfrm flipH="1" flipV="1">
            <a:off x="1219200" y="1045029"/>
            <a:ext cx="4953000" cy="40277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2" idx="2"/>
          </p:cNvCxnSpPr>
          <p:nvPr/>
        </p:nvCxnSpPr>
        <p:spPr>
          <a:xfrm flipH="1">
            <a:off x="2133600" y="1447800"/>
            <a:ext cx="4038600" cy="5334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2" idx="2"/>
          </p:cNvCxnSpPr>
          <p:nvPr/>
        </p:nvCxnSpPr>
        <p:spPr>
          <a:xfrm flipH="1">
            <a:off x="3048000" y="1447800"/>
            <a:ext cx="3124200" cy="15240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2" idx="2"/>
          </p:cNvCxnSpPr>
          <p:nvPr/>
        </p:nvCxnSpPr>
        <p:spPr>
          <a:xfrm flipH="1">
            <a:off x="3695700" y="1447800"/>
            <a:ext cx="2476500" cy="25146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50245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aymond E Veon 7\Documents\Fed PD Art Ed Grant\ArtsAPS 2.0\Creativity Training\Utah versions Creativity Matrices\Creativity_matrix_art_FINAL_1_13_Page_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22935"/>
            <a:ext cx="8229600" cy="1065006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Oval 1"/>
          <p:cNvSpPr/>
          <p:nvPr/>
        </p:nvSpPr>
        <p:spPr>
          <a:xfrm>
            <a:off x="6172200" y="127748"/>
            <a:ext cx="2743200" cy="26401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2-3 </a:t>
            </a:r>
            <a:r>
              <a:rPr lang="en-US" sz="2400" b="1" dirty="0"/>
              <a:t>Creativity </a:t>
            </a:r>
            <a:r>
              <a:rPr lang="en-US" sz="2400" b="1" dirty="0" smtClean="0"/>
              <a:t>Objectives per Grade Level</a:t>
            </a:r>
            <a:endParaRPr lang="en-US" sz="2400" b="1" dirty="0"/>
          </a:p>
        </p:txBody>
      </p:sp>
      <p:cxnSp>
        <p:nvCxnSpPr>
          <p:cNvPr id="4" name="Straight Arrow Connector 3"/>
          <p:cNvCxnSpPr>
            <a:stCxn id="2" idx="3"/>
          </p:cNvCxnSpPr>
          <p:nvPr/>
        </p:nvCxnSpPr>
        <p:spPr>
          <a:xfrm flipH="1">
            <a:off x="5562600" y="2381217"/>
            <a:ext cx="1011332" cy="120018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2" idx="3"/>
          </p:cNvCxnSpPr>
          <p:nvPr/>
        </p:nvCxnSpPr>
        <p:spPr>
          <a:xfrm flipH="1">
            <a:off x="5562600" y="2381217"/>
            <a:ext cx="1011332" cy="211458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5127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aymond E Veon 7\Documents\Fed PD Art Ed Grant\ArtsAPS 2.0\Creativity Training\Utah versions Creativity Matrices\Creativity_matrix_art_FINAL_1_13_Page_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22" t="7469" r="15628" b="75320"/>
          <a:stretch/>
        </p:blipFill>
        <p:spPr bwMode="auto">
          <a:xfrm>
            <a:off x="233916" y="650505"/>
            <a:ext cx="7414635" cy="21743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3" name="Picture 5" descr="C:\Users\Raymond E Veon 7\Documents\Fed PD Art Ed Grant\ArtsAPS 2.0\Creativity Training\Utah versions Creativity Matrices\Creativity_matrix_music_FINAL_1_13_Page_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291" t="7060" b="72994"/>
          <a:stretch/>
        </p:blipFill>
        <p:spPr bwMode="auto">
          <a:xfrm>
            <a:off x="1072777" y="2824863"/>
            <a:ext cx="6748827" cy="18995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C:\Users\Raymond E Veon 7\Documents\Fed PD Art Ed Grant\ArtsAPS 2.0\Creativity Training\Utah versions Creativity Matrices\Creativity_matrix_theatre_FINAL_1_13_Page_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940" t="7771" b="66351"/>
          <a:stretch/>
        </p:blipFill>
        <p:spPr bwMode="auto">
          <a:xfrm>
            <a:off x="0" y="4666012"/>
            <a:ext cx="6754805" cy="24308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1" name="Picture 3" descr="C:\Users\Raymond E Veon 7\Documents\Fed PD Art Ed Grant\ArtsAPS 2.0\Creativity Training\Utah versions Creativity Matrices\Creativity_matrix_dance_FINAL_1_13_Page_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746" t="7421" b="67804"/>
          <a:stretch/>
        </p:blipFill>
        <p:spPr bwMode="auto">
          <a:xfrm>
            <a:off x="4953000" y="4666013"/>
            <a:ext cx="6564031" cy="228105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Oval 1"/>
          <p:cNvSpPr/>
          <p:nvPr/>
        </p:nvSpPr>
        <p:spPr>
          <a:xfrm>
            <a:off x="6172200" y="179297"/>
            <a:ext cx="2743200" cy="26401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Common Cognitive Skills </a:t>
            </a:r>
            <a:r>
              <a:rPr lang="en-US" sz="2000" b="1" dirty="0"/>
              <a:t>T</a:t>
            </a:r>
            <a:r>
              <a:rPr lang="en-US" sz="2000" b="1" dirty="0" smtClean="0"/>
              <a:t>hat Support Creativity in Each Subject</a:t>
            </a:r>
            <a:endParaRPr lang="en-US" dirty="0"/>
          </a:p>
        </p:txBody>
      </p:sp>
      <p:sp>
        <p:nvSpPr>
          <p:cNvPr id="3" name="Oval 2"/>
          <p:cNvSpPr/>
          <p:nvPr/>
        </p:nvSpPr>
        <p:spPr>
          <a:xfrm>
            <a:off x="838200" y="2479304"/>
            <a:ext cx="3276600" cy="457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422103" y="4003304"/>
            <a:ext cx="3276600" cy="533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91593" y="5930144"/>
            <a:ext cx="3804022" cy="41227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953000" y="5951915"/>
            <a:ext cx="3804022" cy="41227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stCxn id="2" idx="3"/>
          </p:cNvCxnSpPr>
          <p:nvPr/>
        </p:nvCxnSpPr>
        <p:spPr>
          <a:xfrm flipH="1">
            <a:off x="4114800" y="2432766"/>
            <a:ext cx="2459132" cy="27513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2" idx="3"/>
          </p:cNvCxnSpPr>
          <p:nvPr/>
        </p:nvCxnSpPr>
        <p:spPr>
          <a:xfrm flipH="1">
            <a:off x="4698703" y="2432766"/>
            <a:ext cx="1875229" cy="1682034"/>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2" idx="3"/>
          </p:cNvCxnSpPr>
          <p:nvPr/>
        </p:nvCxnSpPr>
        <p:spPr>
          <a:xfrm flipH="1">
            <a:off x="3895615" y="2432766"/>
            <a:ext cx="2678317" cy="3519149"/>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2" idx="3"/>
          </p:cNvCxnSpPr>
          <p:nvPr/>
        </p:nvCxnSpPr>
        <p:spPr>
          <a:xfrm flipH="1">
            <a:off x="6324600" y="2432766"/>
            <a:ext cx="249332" cy="3448657"/>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12481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Infuse into the Scope/Sequence</a:t>
            </a:r>
            <a:endParaRPr lang="en-US" dirty="0"/>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371600"/>
            <a:ext cx="8380413" cy="442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1295400" y="4038600"/>
            <a:ext cx="2057400" cy="16065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657600" y="3727450"/>
            <a:ext cx="3505200" cy="16065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4038600" y="5334000"/>
            <a:ext cx="762000" cy="838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6200000" flipV="1">
            <a:off x="3231931" y="5378450"/>
            <a:ext cx="762000" cy="838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28600" y="6183868"/>
            <a:ext cx="8776762" cy="369332"/>
          </a:xfrm>
          <a:prstGeom prst="rect">
            <a:avLst/>
          </a:prstGeom>
          <a:solidFill>
            <a:schemeClr val="bg1"/>
          </a:solidFill>
          <a:ln>
            <a:solidFill>
              <a:srgbClr val="FF0000"/>
            </a:solidFill>
          </a:ln>
        </p:spPr>
        <p:txBody>
          <a:bodyPr wrap="none" rtlCol="0">
            <a:spAutoFit/>
          </a:bodyPr>
          <a:lstStyle/>
          <a:p>
            <a:r>
              <a:rPr lang="en-US" b="1" dirty="0" smtClean="0">
                <a:solidFill>
                  <a:srgbClr val="FF0000"/>
                </a:solidFill>
              </a:rPr>
              <a:t>CIM Objectives Integrated with Content and Pedagogy in Scope and Sequence</a:t>
            </a:r>
            <a:endParaRPr lang="en-US" b="1" dirty="0">
              <a:solidFill>
                <a:srgbClr val="FF0000"/>
              </a:solidFill>
            </a:endParaRPr>
          </a:p>
        </p:txBody>
      </p:sp>
    </p:spTree>
    <p:extLst>
      <p:ext uri="{BB962C8B-B14F-4D97-AF65-F5344CB8AC3E}">
        <p14:creationId xmlns:p14="http://schemas.microsoft.com/office/powerpoint/2010/main" val="16494328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Teaching for Creativity:</a:t>
            </a:r>
            <a:br>
              <a:rPr lang="en-US" dirty="0" smtClean="0"/>
            </a:br>
            <a:r>
              <a:rPr lang="en-US" dirty="0" smtClean="0"/>
              <a:t>Tweaks and Small Shifts</a:t>
            </a:r>
            <a:endParaRPr lang="en-US" dirty="0"/>
          </a:p>
        </p:txBody>
      </p:sp>
      <p:sp>
        <p:nvSpPr>
          <p:cNvPr id="3" name="Content Placeholder 2"/>
          <p:cNvSpPr>
            <a:spLocks noGrp="1"/>
          </p:cNvSpPr>
          <p:nvPr>
            <p:ph idx="1"/>
          </p:nvPr>
        </p:nvSpPr>
        <p:spPr>
          <a:xfrm>
            <a:off x="457200" y="2362200"/>
            <a:ext cx="8229600" cy="3763963"/>
          </a:xfrm>
        </p:spPr>
        <p:txBody>
          <a:bodyPr/>
          <a:lstStyle/>
          <a:p>
            <a:pPr marL="0" indent="0" algn="ctr">
              <a:buNone/>
            </a:pPr>
            <a:r>
              <a:rPr lang="en-US" dirty="0" smtClean="0"/>
              <a:t>5 + 5 = ?</a:t>
            </a:r>
          </a:p>
          <a:p>
            <a:pPr marL="0" indent="0" algn="ctr">
              <a:buNone/>
            </a:pPr>
            <a:r>
              <a:rPr lang="en-US" dirty="0" smtClean="0"/>
              <a:t>? + ? = 10</a:t>
            </a:r>
          </a:p>
          <a:p>
            <a:pPr marL="0" indent="0">
              <a:buNone/>
            </a:pPr>
            <a:endParaRPr lang="en-US" dirty="0"/>
          </a:p>
        </p:txBody>
      </p:sp>
    </p:spTree>
    <p:extLst>
      <p:ext uri="{BB962C8B-B14F-4D97-AF65-F5344CB8AC3E}">
        <p14:creationId xmlns:p14="http://schemas.microsoft.com/office/powerpoint/2010/main" val="311287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457200" y="1676400"/>
            <a:ext cx="7924800" cy="4570482"/>
          </a:xfrm>
          <a:prstGeom prst="rect">
            <a:avLst/>
          </a:prstGeom>
          <a:noFill/>
          <a:ln w="9525">
            <a:noFill/>
            <a:miter lim="800000"/>
            <a:headEnd/>
            <a:tailEnd/>
          </a:ln>
        </p:spPr>
        <p:txBody>
          <a:bodyPr wrap="square">
            <a:spAutoFit/>
          </a:bodyPr>
          <a:lstStyle/>
          <a:p>
            <a:pPr fontAlgn="base">
              <a:spcBef>
                <a:spcPct val="0"/>
              </a:spcBef>
              <a:spcAft>
                <a:spcPct val="0"/>
              </a:spcAft>
            </a:pPr>
            <a:r>
              <a:rPr lang="en-US" sz="3200" b="1" dirty="0">
                <a:solidFill>
                  <a:srgbClr val="4BACC6">
                    <a:lumMod val="75000"/>
                  </a:srgbClr>
                </a:solidFill>
              </a:rPr>
              <a:t>“The synthesizer’s goal is to place what has already been established in as useful and illuminating a form as possible. The creator’s goal, on the other hand, is to extend knowledge, to ruffle the contours of a genre, to guide a set of practices along new and hitherto unanticipated directions.”</a:t>
            </a:r>
          </a:p>
          <a:p>
            <a:pPr fontAlgn="base">
              <a:spcBef>
                <a:spcPct val="0"/>
              </a:spcBef>
              <a:spcAft>
                <a:spcPct val="0"/>
              </a:spcAft>
            </a:pPr>
            <a:r>
              <a:rPr lang="en-US" sz="3200" b="1" dirty="0">
                <a:solidFill>
                  <a:srgbClr val="4BACC6">
                    <a:lumMod val="75000"/>
                  </a:srgbClr>
                </a:solidFill>
              </a:rPr>
              <a:t>			</a:t>
            </a:r>
          </a:p>
          <a:p>
            <a:pPr fontAlgn="base">
              <a:spcBef>
                <a:spcPct val="0"/>
              </a:spcBef>
              <a:spcAft>
                <a:spcPct val="0"/>
              </a:spcAft>
            </a:pPr>
            <a:r>
              <a:rPr lang="en-US" sz="2400" b="1" dirty="0">
                <a:solidFill>
                  <a:srgbClr val="9BBB59">
                    <a:lumMod val="75000"/>
                  </a:srgbClr>
                </a:solidFill>
              </a:rPr>
              <a:t>Howard Gardner, Five Minds for the Future, page 98</a:t>
            </a:r>
          </a:p>
          <a:p>
            <a:pPr marL="692150" lvl="1" indent="-234950" fontAlgn="base">
              <a:spcBef>
                <a:spcPct val="0"/>
              </a:spcBef>
              <a:spcAft>
                <a:spcPts val="600"/>
              </a:spcAft>
              <a:buClr>
                <a:srgbClr val="808000"/>
              </a:buClr>
              <a:defRPr/>
            </a:pPr>
            <a:endParaRPr lang="en-US" sz="1100" b="1" dirty="0">
              <a:solidFill>
                <a:srgbClr val="4BACC6">
                  <a:lumMod val="75000"/>
                </a:srgbClr>
              </a:solidFill>
            </a:endParaRPr>
          </a:p>
        </p:txBody>
      </p:sp>
      <p:sp>
        <p:nvSpPr>
          <p:cNvPr id="9" name="Title 8"/>
          <p:cNvSpPr txBox="1">
            <a:spLocks/>
          </p:cNvSpPr>
          <p:nvPr/>
        </p:nvSpPr>
        <p:spPr bwMode="auto">
          <a:xfrm>
            <a:off x="1752600" y="0"/>
            <a:ext cx="6858000" cy="1143000"/>
          </a:xfrm>
          <a:prstGeom prst="rect">
            <a:avLst/>
          </a:prstGeom>
          <a:solidFill>
            <a:srgbClr val="ABA955"/>
          </a:solidFill>
          <a:ln w="9525">
            <a:noFill/>
            <a:miter lim="800000"/>
            <a:headEnd/>
            <a:tailEnd/>
          </a:ln>
        </p:spPr>
        <p:txBody>
          <a:bodyPr anchor="ctr"/>
          <a:lstStyle/>
          <a:p>
            <a:pPr algn="r" eaLnBrk="0" fontAlgn="base" hangingPunct="0">
              <a:spcBef>
                <a:spcPct val="0"/>
              </a:spcBef>
              <a:spcAft>
                <a:spcPct val="0"/>
              </a:spcAft>
            </a:pPr>
            <a:r>
              <a:rPr lang="en-US" sz="3600" b="1" dirty="0">
                <a:solidFill>
                  <a:srgbClr val="FFE089"/>
                </a:solidFill>
                <a:latin typeface="Century Gothic" pitchFamily="34" charset="0"/>
              </a:rPr>
              <a:t>Synthesizer vs. Creator</a:t>
            </a:r>
            <a:endParaRPr lang="en-US" sz="3600" b="1" dirty="0">
              <a:solidFill>
                <a:srgbClr val="E5E4CA"/>
              </a:solidFill>
              <a:latin typeface="Century Gothic" pitchFamily="34" charset="0"/>
            </a:endParaRPr>
          </a:p>
        </p:txBody>
      </p:sp>
    </p:spTree>
    <p:extLst>
      <p:ext uri="{BB962C8B-B14F-4D97-AF65-F5344CB8AC3E}">
        <p14:creationId xmlns:p14="http://schemas.microsoft.com/office/powerpoint/2010/main" val="1199670511"/>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2.bp.blogspot.com/-aKEuNSSw-uw/T1mi5b87UPI/AAAAAAAAIso/8usiJ5bMNxM/s1600/automaton.png"/>
          <p:cNvPicPr>
            <a:picLocks noChangeAspect="1" noChangeArrowheads="1"/>
          </p:cNvPicPr>
          <p:nvPr/>
        </p:nvPicPr>
        <p:blipFill rotWithShape="1">
          <a:blip r:embed="rId3">
            <a:extLst>
              <a:ext uri="{28A0092B-C50C-407E-A947-70E740481C1C}">
                <a14:useLocalDpi xmlns:a14="http://schemas.microsoft.com/office/drawing/2010/main" val="0"/>
              </a:ext>
            </a:extLst>
          </a:blip>
          <a:srcRect l="15266" r="12939"/>
          <a:stretch/>
        </p:blipFill>
        <p:spPr bwMode="auto">
          <a:xfrm>
            <a:off x="-157655" y="0"/>
            <a:ext cx="930165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1670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Public\Pictures\ArtsAPS Conference 2012\From Terri\ArtsAPS 20123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936327"/>
            <a:ext cx="16764000" cy="119279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 y="304800"/>
            <a:ext cx="4876800" cy="1938992"/>
          </a:xfrm>
          <a:prstGeom prst="rect">
            <a:avLst/>
          </a:prstGeom>
          <a:noFill/>
        </p:spPr>
        <p:txBody>
          <a:bodyPr wrap="square" rtlCol="0">
            <a:spAutoFit/>
          </a:bodyPr>
          <a:lstStyle/>
          <a:p>
            <a:r>
              <a:rPr lang="en-US" sz="6000" b="1" dirty="0" smtClean="0">
                <a:solidFill>
                  <a:srgbClr val="FFFF00"/>
                </a:solidFill>
              </a:rPr>
              <a:t>Core Values Exercise</a:t>
            </a:r>
            <a:endParaRPr lang="en-US" sz="6000" b="1" dirty="0">
              <a:solidFill>
                <a:srgbClr val="FFFF00"/>
              </a:solidFill>
            </a:endParaRPr>
          </a:p>
        </p:txBody>
      </p:sp>
    </p:spTree>
    <p:extLst>
      <p:ext uri="{BB962C8B-B14F-4D97-AF65-F5344CB8AC3E}">
        <p14:creationId xmlns:p14="http://schemas.microsoft.com/office/powerpoint/2010/main" val="31348510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aymond E Veon 7\Documents\Fed PD Art Ed Grant\ArtsAPS 2.0\Creativity Training\Leading Change JPG's\Leading Change_Veon Art Ed Jan 2014_Page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3813" y="1143000"/>
            <a:ext cx="6580187" cy="93233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Oval 2"/>
          <p:cNvSpPr/>
          <p:nvPr/>
        </p:nvSpPr>
        <p:spPr>
          <a:xfrm>
            <a:off x="228600" y="127748"/>
            <a:ext cx="2743200" cy="26401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Download article on  our Model</a:t>
            </a:r>
            <a:endParaRPr lang="en-US" sz="2400" b="1" dirty="0"/>
          </a:p>
        </p:txBody>
      </p:sp>
      <p:sp>
        <p:nvSpPr>
          <p:cNvPr id="2" name="TextBox 1"/>
          <p:cNvSpPr txBox="1"/>
          <p:nvPr/>
        </p:nvSpPr>
        <p:spPr>
          <a:xfrm>
            <a:off x="519752" y="5789319"/>
            <a:ext cx="1896673" cy="738664"/>
          </a:xfrm>
          <a:prstGeom prst="rect">
            <a:avLst/>
          </a:prstGeom>
          <a:noFill/>
        </p:spPr>
        <p:txBody>
          <a:bodyPr wrap="none" rtlCol="0">
            <a:spAutoFit/>
          </a:bodyPr>
          <a:lstStyle/>
          <a:p>
            <a:pPr algn="r"/>
            <a:r>
              <a:rPr lang="en-US" sz="1400" dirty="0" smtClean="0"/>
              <a:t>From </a:t>
            </a:r>
          </a:p>
          <a:p>
            <a:pPr algn="r"/>
            <a:r>
              <a:rPr lang="en-US" sz="1400" dirty="0" smtClean="0"/>
              <a:t>Art Education Journal</a:t>
            </a:r>
          </a:p>
          <a:p>
            <a:pPr algn="r"/>
            <a:r>
              <a:rPr lang="en-US" sz="1400" dirty="0" smtClean="0"/>
              <a:t>Jan. 2014</a:t>
            </a:r>
            <a:endParaRPr lang="en-US" sz="1400" dirty="0"/>
          </a:p>
        </p:txBody>
      </p:sp>
      <p:sp>
        <p:nvSpPr>
          <p:cNvPr id="4" name="TextBox 3"/>
          <p:cNvSpPr txBox="1"/>
          <p:nvPr/>
        </p:nvSpPr>
        <p:spPr>
          <a:xfrm>
            <a:off x="3003366" y="228600"/>
            <a:ext cx="4083234" cy="923330"/>
          </a:xfrm>
          <a:prstGeom prst="rect">
            <a:avLst/>
          </a:prstGeom>
          <a:noFill/>
        </p:spPr>
        <p:txBody>
          <a:bodyPr wrap="none" rtlCol="0">
            <a:spAutoFit/>
          </a:bodyPr>
          <a:lstStyle/>
          <a:p>
            <a:r>
              <a:rPr lang="en-US" dirty="0" smtClean="0">
                <a:hlinkClick r:id="rId4"/>
              </a:rPr>
              <a:t>www.igniteart.weebly.com</a:t>
            </a:r>
            <a:endParaRPr lang="en-US" dirty="0" smtClean="0"/>
          </a:p>
          <a:p>
            <a:r>
              <a:rPr lang="en-US" dirty="0" smtClean="0"/>
              <a:t>Click on NAEA 2014 in navigation bar</a:t>
            </a:r>
            <a:endParaRPr lang="en-US" dirty="0"/>
          </a:p>
          <a:p>
            <a:endParaRPr lang="en-US" dirty="0"/>
          </a:p>
        </p:txBody>
      </p:sp>
    </p:spTree>
    <p:extLst>
      <p:ext uri="{BB962C8B-B14F-4D97-AF65-F5344CB8AC3E}">
        <p14:creationId xmlns:p14="http://schemas.microsoft.com/office/powerpoint/2010/main" val="25243142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16439289"/>
              </p:ext>
            </p:extLst>
          </p:nvPr>
        </p:nvGraphicFramePr>
        <p:xfrm>
          <a:off x="762000" y="914399"/>
          <a:ext cx="7696200" cy="5391150"/>
        </p:xfrm>
        <a:graphic>
          <a:graphicData uri="http://schemas.openxmlformats.org/drawingml/2006/table">
            <a:tbl>
              <a:tblPr firstRow="1" bandRow="1">
                <a:tableStyleId>{5C22544A-7EE6-4342-B048-85BDC9FD1C3A}</a:tableStyleId>
              </a:tblPr>
              <a:tblGrid>
                <a:gridCol w="1924050"/>
                <a:gridCol w="1924050"/>
                <a:gridCol w="1924050"/>
                <a:gridCol w="1924050"/>
              </a:tblGrid>
              <a:tr h="1447800">
                <a:tc>
                  <a:txBody>
                    <a:bodyPr/>
                    <a:lstStyle/>
                    <a:p>
                      <a:pPr algn="ctr"/>
                      <a:r>
                        <a:rPr lang="en-US" dirty="0" smtClean="0"/>
                        <a:t>Unit/Lesson</a:t>
                      </a:r>
                      <a:r>
                        <a:rPr lang="en-US" baseline="0" dirty="0" smtClean="0"/>
                        <a:t> Planning</a:t>
                      </a:r>
                      <a:endParaRPr lang="en-US" dirty="0"/>
                    </a:p>
                  </a:txBody>
                  <a:tcPr anchor="ctr"/>
                </a:tc>
                <a:tc>
                  <a:txBody>
                    <a:bodyPr/>
                    <a:lstStyle/>
                    <a:p>
                      <a:r>
                        <a:rPr lang="en-US" sz="3200" dirty="0" smtClean="0"/>
                        <a:t>Open*</a:t>
                      </a:r>
                      <a:endParaRPr lang="en-US" sz="3200" dirty="0"/>
                    </a:p>
                  </a:txBody>
                  <a:tcPr anchor="ctr"/>
                </a:tc>
                <a:tc>
                  <a:txBody>
                    <a:bodyPr/>
                    <a:lstStyle/>
                    <a:p>
                      <a:endParaRPr lang="en-US" sz="3200" dirty="0"/>
                    </a:p>
                  </a:txBody>
                  <a:tcPr anchor="ctr"/>
                </a:tc>
                <a:tc>
                  <a:txBody>
                    <a:bodyPr/>
                    <a:lstStyle/>
                    <a:p>
                      <a:r>
                        <a:rPr lang="en-US" sz="3200" dirty="0" smtClean="0"/>
                        <a:t>Closed</a:t>
                      </a:r>
                      <a:endParaRPr lang="en-US" sz="3200" dirty="0"/>
                    </a:p>
                  </a:txBody>
                  <a:tcPr anchor="ctr"/>
                </a:tc>
              </a:tr>
              <a:tr h="1314450">
                <a:tc>
                  <a:txBody>
                    <a:bodyPr/>
                    <a:lstStyle/>
                    <a:p>
                      <a:r>
                        <a:rPr lang="en-US" sz="2400" b="1" dirty="0" smtClean="0"/>
                        <a:t>Problem</a:t>
                      </a:r>
                      <a:r>
                        <a:rPr lang="en-US" sz="2400" dirty="0" smtClean="0"/>
                        <a:t>, Question or Task</a:t>
                      </a:r>
                      <a:endParaRPr lang="en-US" sz="2400" dirty="0"/>
                    </a:p>
                  </a:txBody>
                  <a:tcPr/>
                </a:tc>
                <a:tc>
                  <a:txBody>
                    <a:bodyPr/>
                    <a:lstStyle/>
                    <a:p>
                      <a:pPr algn="ctr"/>
                      <a:r>
                        <a:rPr lang="en-US" sz="2000" dirty="0" smtClean="0"/>
                        <a:t>Not Provided</a:t>
                      </a:r>
                      <a:endParaRPr lang="en-US" sz="2000" dirty="0"/>
                    </a:p>
                  </a:txBody>
                  <a:tcPr anchor="ctr"/>
                </a:tc>
                <a:tc>
                  <a:txBody>
                    <a:bodyPr/>
                    <a:lstStyle/>
                    <a:p>
                      <a:pPr algn="ctr"/>
                      <a:r>
                        <a:rPr lang="en-US" sz="2000" dirty="0" smtClean="0"/>
                        <a:t>Guided</a:t>
                      </a:r>
                      <a:endParaRPr lang="en-US" sz="2000" dirty="0"/>
                    </a:p>
                  </a:txBody>
                  <a:tcPr anchor="ctr"/>
                </a:tc>
                <a:tc>
                  <a:txBody>
                    <a:bodyPr/>
                    <a:lstStyle/>
                    <a:p>
                      <a:pPr algn="ctr"/>
                      <a:r>
                        <a:rPr lang="en-US" sz="2000" dirty="0" smtClean="0"/>
                        <a:t>Provided</a:t>
                      </a:r>
                      <a:endParaRPr lang="en-US" sz="2000" dirty="0"/>
                    </a:p>
                  </a:txBody>
                  <a:tcPr anchor="ctr"/>
                </a:tc>
              </a:tr>
              <a:tr h="1314450">
                <a:tc>
                  <a:txBody>
                    <a:bodyPr/>
                    <a:lstStyle/>
                    <a:p>
                      <a:r>
                        <a:rPr lang="en-US" sz="2400" b="1" dirty="0" smtClean="0"/>
                        <a:t>Process</a:t>
                      </a:r>
                      <a:r>
                        <a:rPr lang="en-US" sz="2400" dirty="0" smtClean="0"/>
                        <a:t> </a:t>
                      </a:r>
                      <a:r>
                        <a:rPr lang="en-US" sz="2400" dirty="0" smtClean="0"/>
                        <a:t>or Strategies</a:t>
                      </a:r>
                    </a:p>
                  </a:txBody>
                  <a:tcPr/>
                </a:tc>
                <a:tc>
                  <a:txBody>
                    <a:bodyPr/>
                    <a:lstStyle/>
                    <a:p>
                      <a:pPr algn="ctr"/>
                      <a:r>
                        <a:rPr lang="en-US" sz="2000" dirty="0" smtClean="0"/>
                        <a:t>Not</a:t>
                      </a:r>
                      <a:r>
                        <a:rPr lang="en-US" sz="2000" baseline="0" dirty="0" smtClean="0"/>
                        <a:t> Provided</a:t>
                      </a:r>
                      <a:endParaRPr lang="en-US" sz="2000" dirty="0"/>
                    </a:p>
                  </a:txBody>
                  <a:tcPr anchor="ctr"/>
                </a:tc>
                <a:tc>
                  <a:txBody>
                    <a:bodyPr/>
                    <a:lstStyle/>
                    <a:p>
                      <a:pPr algn="ctr"/>
                      <a:r>
                        <a:rPr lang="en-US" sz="2000" dirty="0" smtClean="0"/>
                        <a:t>Guided</a:t>
                      </a:r>
                      <a:endParaRPr lang="en-US" sz="2000" dirty="0"/>
                    </a:p>
                  </a:txBody>
                  <a:tcPr anchor="ctr"/>
                </a:tc>
                <a:tc>
                  <a:txBody>
                    <a:bodyPr/>
                    <a:lstStyle/>
                    <a:p>
                      <a:pPr algn="ctr"/>
                      <a:r>
                        <a:rPr lang="en-US" sz="2000" dirty="0" smtClean="0"/>
                        <a:t>Provided</a:t>
                      </a:r>
                      <a:endParaRPr lang="en-US" sz="2000" dirty="0"/>
                    </a:p>
                  </a:txBody>
                  <a:tcPr anchor="ctr"/>
                </a:tc>
              </a:tr>
              <a:tr h="1314450">
                <a:tc>
                  <a:txBody>
                    <a:bodyPr/>
                    <a:lstStyle/>
                    <a:p>
                      <a:r>
                        <a:rPr lang="en-US" sz="2400" b="1" dirty="0" smtClean="0"/>
                        <a:t>Product</a:t>
                      </a:r>
                      <a:r>
                        <a:rPr lang="en-US" sz="2400" dirty="0" smtClean="0"/>
                        <a:t>,</a:t>
                      </a:r>
                      <a:r>
                        <a:rPr lang="en-US" sz="2400" baseline="0" dirty="0" smtClean="0"/>
                        <a:t> </a:t>
                      </a:r>
                    </a:p>
                    <a:p>
                      <a:r>
                        <a:rPr lang="en-US" sz="2400" dirty="0" smtClean="0"/>
                        <a:t>End State</a:t>
                      </a:r>
                      <a:endParaRPr lang="en-US" sz="2400" dirty="0"/>
                    </a:p>
                  </a:txBody>
                  <a:tcPr/>
                </a:tc>
                <a:tc>
                  <a:txBody>
                    <a:bodyPr/>
                    <a:lstStyle/>
                    <a:p>
                      <a:pPr algn="ctr"/>
                      <a:r>
                        <a:rPr lang="en-US" sz="2000" dirty="0" smtClean="0"/>
                        <a:t>Not Provided</a:t>
                      </a:r>
                      <a:endParaRPr lang="en-US" sz="2000" dirty="0"/>
                    </a:p>
                  </a:txBody>
                  <a:tcPr anchor="ctr"/>
                </a:tc>
                <a:tc>
                  <a:txBody>
                    <a:bodyPr/>
                    <a:lstStyle/>
                    <a:p>
                      <a:pPr algn="ctr"/>
                      <a:r>
                        <a:rPr lang="en-US" sz="2000" dirty="0" smtClean="0"/>
                        <a:t>Guided</a:t>
                      </a:r>
                      <a:endParaRPr lang="en-US" sz="2000" dirty="0"/>
                    </a:p>
                  </a:txBody>
                  <a:tcPr anchor="ctr"/>
                </a:tc>
                <a:tc>
                  <a:txBody>
                    <a:bodyPr/>
                    <a:lstStyle/>
                    <a:p>
                      <a:pPr algn="ctr"/>
                      <a:r>
                        <a:rPr lang="en-US" sz="2000" dirty="0" smtClean="0"/>
                        <a:t>Provided</a:t>
                      </a:r>
                      <a:endParaRPr lang="en-US" sz="2000" dirty="0"/>
                    </a:p>
                  </a:txBody>
                  <a:tcPr anchor="ctr"/>
                </a:tc>
              </a:tr>
            </a:tbl>
          </a:graphicData>
        </a:graphic>
      </p:graphicFrame>
      <p:sp>
        <p:nvSpPr>
          <p:cNvPr id="3" name="TextBox 2"/>
          <p:cNvSpPr txBox="1"/>
          <p:nvPr/>
        </p:nvSpPr>
        <p:spPr>
          <a:xfrm>
            <a:off x="6035722" y="6433066"/>
            <a:ext cx="2406493" cy="276999"/>
          </a:xfrm>
          <a:prstGeom prst="rect">
            <a:avLst/>
          </a:prstGeom>
          <a:noFill/>
        </p:spPr>
        <p:txBody>
          <a:bodyPr wrap="none" rtlCol="0">
            <a:spAutoFit/>
          </a:bodyPr>
          <a:lstStyle/>
          <a:p>
            <a:r>
              <a:rPr lang="en-US" sz="1200" dirty="0" smtClean="0">
                <a:solidFill>
                  <a:prstClr val="black"/>
                </a:solidFill>
              </a:rPr>
              <a:t>Task Design Matrix  (Sue </a:t>
            </a:r>
            <a:r>
              <a:rPr lang="en-US" sz="1200" dirty="0" err="1" smtClean="0">
                <a:solidFill>
                  <a:prstClr val="black"/>
                </a:solidFill>
              </a:rPr>
              <a:t>Brookhart</a:t>
            </a:r>
            <a:r>
              <a:rPr lang="en-US" sz="1200" dirty="0" smtClean="0">
                <a:solidFill>
                  <a:prstClr val="black"/>
                </a:solidFill>
              </a:rPr>
              <a:t>)</a:t>
            </a:r>
            <a:endParaRPr lang="en-US" dirty="0">
              <a:solidFill>
                <a:prstClr val="black"/>
              </a:solidFill>
            </a:endParaRPr>
          </a:p>
        </p:txBody>
      </p:sp>
      <p:sp>
        <p:nvSpPr>
          <p:cNvPr id="4" name="Left-Right Arrow 3"/>
          <p:cNvSpPr/>
          <p:nvPr/>
        </p:nvSpPr>
        <p:spPr>
          <a:xfrm>
            <a:off x="5105400" y="1447800"/>
            <a:ext cx="914400" cy="304800"/>
          </a:xfrm>
          <a:prstGeom prst="lef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762000" y="6386899"/>
            <a:ext cx="4924105" cy="369332"/>
          </a:xfrm>
          <a:prstGeom prst="rect">
            <a:avLst/>
          </a:prstGeom>
          <a:noFill/>
        </p:spPr>
        <p:txBody>
          <a:bodyPr wrap="none" rtlCol="0">
            <a:spAutoFit/>
          </a:bodyPr>
          <a:lstStyle/>
          <a:p>
            <a:r>
              <a:rPr lang="en-US" dirty="0" smtClean="0">
                <a:solidFill>
                  <a:prstClr val="black"/>
                </a:solidFill>
              </a:rPr>
              <a:t>* </a:t>
            </a:r>
            <a:r>
              <a:rPr lang="en-US" dirty="0" smtClean="0">
                <a:solidFill>
                  <a:prstClr val="black"/>
                </a:solidFill>
              </a:rPr>
              <a:t>Not determined by teacher/more student choice</a:t>
            </a:r>
            <a:endParaRPr lang="en-US" dirty="0">
              <a:solidFill>
                <a:prstClr val="black"/>
              </a:solidFill>
            </a:endParaRPr>
          </a:p>
        </p:txBody>
      </p:sp>
      <p:sp>
        <p:nvSpPr>
          <p:cNvPr id="6" name="TextBox 5"/>
          <p:cNvSpPr txBox="1"/>
          <p:nvPr/>
        </p:nvSpPr>
        <p:spPr>
          <a:xfrm>
            <a:off x="685800" y="228600"/>
            <a:ext cx="3813288" cy="584775"/>
          </a:xfrm>
          <a:prstGeom prst="rect">
            <a:avLst/>
          </a:prstGeom>
          <a:noFill/>
        </p:spPr>
        <p:txBody>
          <a:bodyPr wrap="none" rtlCol="0">
            <a:spAutoFit/>
          </a:bodyPr>
          <a:lstStyle/>
          <a:p>
            <a:r>
              <a:rPr lang="en-US" sz="3200" b="1" dirty="0" smtClean="0">
                <a:solidFill>
                  <a:srgbClr val="0070C0"/>
                </a:solidFill>
              </a:rPr>
              <a:t>Creativity “Quick Fix”</a:t>
            </a:r>
            <a:endParaRPr lang="en-US" sz="3200" b="1" dirty="0">
              <a:solidFill>
                <a:srgbClr val="0070C0"/>
              </a:solidFill>
            </a:endParaRPr>
          </a:p>
        </p:txBody>
      </p:sp>
    </p:spTree>
    <p:extLst>
      <p:ext uri="{BB962C8B-B14F-4D97-AF65-F5344CB8AC3E}">
        <p14:creationId xmlns:p14="http://schemas.microsoft.com/office/powerpoint/2010/main" val="1713075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228600"/>
            <a:ext cx="4676729" cy="584775"/>
          </a:xfrm>
          <a:prstGeom prst="rect">
            <a:avLst/>
          </a:prstGeom>
          <a:noFill/>
        </p:spPr>
        <p:txBody>
          <a:bodyPr wrap="none" rtlCol="0">
            <a:spAutoFit/>
          </a:bodyPr>
          <a:lstStyle/>
          <a:p>
            <a:r>
              <a:rPr lang="en-US" sz="3200" b="1" dirty="0" smtClean="0">
                <a:solidFill>
                  <a:srgbClr val="0070C0"/>
                </a:solidFill>
              </a:rPr>
              <a:t>Creativity Infusion Process</a:t>
            </a:r>
            <a:endParaRPr lang="en-US" sz="3200" b="1" dirty="0">
              <a:solidFill>
                <a:srgbClr val="0070C0"/>
              </a:solidFill>
            </a:endParaRPr>
          </a:p>
        </p:txBody>
      </p:sp>
      <p:sp>
        <p:nvSpPr>
          <p:cNvPr id="21" name="Shape 20"/>
          <p:cNvSpPr/>
          <p:nvPr/>
        </p:nvSpPr>
        <p:spPr>
          <a:xfrm>
            <a:off x="379410" y="1027707"/>
            <a:ext cx="8231190" cy="5144493"/>
          </a:xfrm>
          <a:prstGeom prst="swooshArrow">
            <a:avLst>
              <a:gd name="adj1" fmla="val 25000"/>
              <a:gd name="adj2" fmla="val 25000"/>
            </a:avLst>
          </a:prstGeom>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22" name="Oval 21"/>
          <p:cNvSpPr/>
          <p:nvPr/>
        </p:nvSpPr>
        <p:spPr>
          <a:xfrm>
            <a:off x="1424771" y="4578436"/>
            <a:ext cx="214010" cy="214010"/>
          </a:xfrm>
          <a:prstGeom prst="ellips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grpSp>
        <p:nvGrpSpPr>
          <p:cNvPr id="23" name="Group 22"/>
          <p:cNvGrpSpPr/>
          <p:nvPr/>
        </p:nvGrpSpPr>
        <p:grpSpPr>
          <a:xfrm>
            <a:off x="1531777" y="4685442"/>
            <a:ext cx="1917867" cy="1486758"/>
            <a:chOff x="1596844" y="3657735"/>
            <a:chExt cx="1917867" cy="1486758"/>
          </a:xfrm>
        </p:grpSpPr>
        <p:sp>
          <p:nvSpPr>
            <p:cNvPr id="32" name="Rectangle 31"/>
            <p:cNvSpPr/>
            <p:nvPr/>
          </p:nvSpPr>
          <p:spPr>
            <a:xfrm>
              <a:off x="1596844" y="3657735"/>
              <a:ext cx="1917867" cy="148675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1596844" y="3657735"/>
              <a:ext cx="1917867" cy="148675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400" tIns="0" rIns="0" bIns="0" numCol="1" spcCol="1270" anchor="t" anchorCtr="0">
              <a:noAutofit/>
            </a:bodyPr>
            <a:lstStyle/>
            <a:p>
              <a:pPr lvl="0" algn="l" defTabSz="977900">
                <a:lnSpc>
                  <a:spcPct val="90000"/>
                </a:lnSpc>
                <a:spcBef>
                  <a:spcPct val="0"/>
                </a:spcBef>
                <a:spcAft>
                  <a:spcPct val="35000"/>
                </a:spcAft>
              </a:pPr>
              <a:r>
                <a:rPr lang="en-US" sz="2400" b="1" kern="1200" dirty="0"/>
                <a:t>Content</a:t>
              </a:r>
            </a:p>
            <a:p>
              <a:pPr marL="171450" lvl="1" indent="-171450" algn="l" defTabSz="755650">
                <a:lnSpc>
                  <a:spcPct val="90000"/>
                </a:lnSpc>
                <a:spcBef>
                  <a:spcPct val="0"/>
                </a:spcBef>
                <a:spcAft>
                  <a:spcPct val="15000"/>
                </a:spcAft>
                <a:buChar char="••"/>
              </a:pPr>
              <a:r>
                <a:rPr lang="en-US" kern="1200" dirty="0"/>
                <a:t>Your curriculum</a:t>
              </a:r>
            </a:p>
            <a:p>
              <a:pPr marL="171450" lvl="1" indent="-171450" algn="l" defTabSz="755650">
                <a:lnSpc>
                  <a:spcPct val="90000"/>
                </a:lnSpc>
                <a:spcBef>
                  <a:spcPct val="0"/>
                </a:spcBef>
                <a:spcAft>
                  <a:spcPct val="15000"/>
                </a:spcAft>
                <a:buChar char="••"/>
              </a:pPr>
              <a:r>
                <a:rPr lang="en-US" kern="1200" dirty="0"/>
                <a:t>Available resources</a:t>
              </a:r>
            </a:p>
            <a:p>
              <a:pPr marL="171450" lvl="1" indent="-171450" algn="l" defTabSz="755650">
                <a:lnSpc>
                  <a:spcPct val="90000"/>
                </a:lnSpc>
                <a:spcBef>
                  <a:spcPct val="0"/>
                </a:spcBef>
                <a:spcAft>
                  <a:spcPct val="15000"/>
                </a:spcAft>
                <a:buChar char="••"/>
              </a:pPr>
              <a:endParaRPr lang="en-US" sz="1700" kern="1200" dirty="0"/>
            </a:p>
          </p:txBody>
        </p:sp>
      </p:grpSp>
      <p:sp>
        <p:nvSpPr>
          <p:cNvPr id="24" name="Oval 23"/>
          <p:cNvSpPr/>
          <p:nvPr/>
        </p:nvSpPr>
        <p:spPr>
          <a:xfrm>
            <a:off x="3313830" y="3180163"/>
            <a:ext cx="386865" cy="386865"/>
          </a:xfrm>
          <a:prstGeom prst="ellipse">
            <a:avLst/>
          </a:prstGeom>
        </p:spPr>
        <p:style>
          <a:lnRef idx="2">
            <a:schemeClr val="lt1">
              <a:hueOff val="0"/>
              <a:satOff val="0"/>
              <a:lumOff val="0"/>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sp>
      <p:grpSp>
        <p:nvGrpSpPr>
          <p:cNvPr id="25" name="Group 24"/>
          <p:cNvGrpSpPr/>
          <p:nvPr/>
        </p:nvGrpSpPr>
        <p:grpSpPr>
          <a:xfrm>
            <a:off x="3507263" y="3373596"/>
            <a:ext cx="1975485" cy="2798604"/>
            <a:chOff x="3572330" y="2345889"/>
            <a:chExt cx="1975485" cy="2798604"/>
          </a:xfrm>
        </p:grpSpPr>
        <p:sp>
          <p:nvSpPr>
            <p:cNvPr id="30" name="Rectangle 29"/>
            <p:cNvSpPr/>
            <p:nvPr/>
          </p:nvSpPr>
          <p:spPr>
            <a:xfrm>
              <a:off x="3572330" y="2345889"/>
              <a:ext cx="1975485" cy="279860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1" name="Rectangle 30"/>
            <p:cNvSpPr/>
            <p:nvPr/>
          </p:nvSpPr>
          <p:spPr>
            <a:xfrm>
              <a:off x="3572330" y="2345889"/>
              <a:ext cx="1975485" cy="279860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04992" tIns="0" rIns="0" bIns="0" numCol="1" spcCol="1270" anchor="t" anchorCtr="0">
              <a:noAutofit/>
            </a:bodyPr>
            <a:lstStyle/>
            <a:p>
              <a:pPr lvl="0" algn="l" defTabSz="622300">
                <a:lnSpc>
                  <a:spcPct val="90000"/>
                </a:lnSpc>
                <a:spcBef>
                  <a:spcPct val="0"/>
                </a:spcBef>
                <a:spcAft>
                  <a:spcPct val="35000"/>
                </a:spcAft>
              </a:pPr>
              <a:r>
                <a:rPr lang="en-US" sz="2600" b="1" kern="1200" dirty="0"/>
                <a:t>Strategies</a:t>
              </a:r>
            </a:p>
            <a:p>
              <a:pPr marL="57150" lvl="1" indent="-57150" algn="l" defTabSz="444500">
                <a:lnSpc>
                  <a:spcPct val="90000"/>
                </a:lnSpc>
                <a:spcBef>
                  <a:spcPct val="0"/>
                </a:spcBef>
                <a:spcAft>
                  <a:spcPct val="15000"/>
                </a:spcAft>
                <a:buChar char="••"/>
              </a:pPr>
              <a:r>
                <a:rPr lang="en-US" kern="1200" dirty="0"/>
                <a:t>Developmental Science</a:t>
              </a:r>
            </a:p>
            <a:p>
              <a:pPr marL="57150" lvl="1" indent="-57150" algn="l" defTabSz="444500">
                <a:lnSpc>
                  <a:spcPct val="90000"/>
                </a:lnSpc>
                <a:spcBef>
                  <a:spcPct val="0"/>
                </a:spcBef>
                <a:spcAft>
                  <a:spcPct val="15000"/>
                </a:spcAft>
                <a:buChar char="••"/>
              </a:pPr>
              <a:r>
                <a:rPr lang="en-US" kern="1200" dirty="0"/>
                <a:t>Strong Theory</a:t>
              </a:r>
            </a:p>
          </p:txBody>
        </p:sp>
      </p:grpSp>
      <p:sp>
        <p:nvSpPr>
          <p:cNvPr id="26" name="Oval 25"/>
          <p:cNvSpPr/>
          <p:nvPr/>
        </p:nvSpPr>
        <p:spPr>
          <a:xfrm>
            <a:off x="5585638" y="2329263"/>
            <a:ext cx="535027" cy="535027"/>
          </a:xfrm>
          <a:prstGeom prst="ellipse">
            <a:avLst/>
          </a:pr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grpSp>
        <p:nvGrpSpPr>
          <p:cNvPr id="27" name="Group 26"/>
          <p:cNvGrpSpPr/>
          <p:nvPr/>
        </p:nvGrpSpPr>
        <p:grpSpPr>
          <a:xfrm>
            <a:off x="5853152" y="2596777"/>
            <a:ext cx="1975485" cy="3575423"/>
            <a:chOff x="5918219" y="1569070"/>
            <a:chExt cx="1975485" cy="3575423"/>
          </a:xfrm>
        </p:grpSpPr>
        <p:sp>
          <p:nvSpPr>
            <p:cNvPr id="28" name="Rectangle 27"/>
            <p:cNvSpPr/>
            <p:nvPr/>
          </p:nvSpPr>
          <p:spPr>
            <a:xfrm>
              <a:off x="5918219" y="1569070"/>
              <a:ext cx="1975485" cy="357542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5918219" y="1569070"/>
              <a:ext cx="1975485" cy="357542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83500" tIns="0" rIns="0" bIns="0" numCol="1" spcCol="1270" anchor="t" anchorCtr="0">
              <a:noAutofit/>
            </a:bodyPr>
            <a:lstStyle/>
            <a:p>
              <a:pPr lvl="0" algn="l" defTabSz="711200">
                <a:lnSpc>
                  <a:spcPct val="90000"/>
                </a:lnSpc>
                <a:spcBef>
                  <a:spcPct val="0"/>
                </a:spcBef>
                <a:spcAft>
                  <a:spcPct val="35000"/>
                </a:spcAft>
              </a:pPr>
              <a:r>
                <a:rPr lang="en-US" sz="2800" b="1" kern="1200" dirty="0"/>
                <a:t>Creativity Objectives</a:t>
              </a:r>
            </a:p>
            <a:p>
              <a:pPr marL="57150" lvl="1" indent="-57150" algn="l" defTabSz="444500">
                <a:lnSpc>
                  <a:spcPct val="90000"/>
                </a:lnSpc>
                <a:spcBef>
                  <a:spcPct val="0"/>
                </a:spcBef>
                <a:spcAft>
                  <a:spcPct val="15000"/>
                </a:spcAft>
                <a:buChar char="••"/>
              </a:pPr>
              <a:r>
                <a:rPr lang="en-US" sz="1600" kern="1200" dirty="0"/>
                <a:t>Risk and Reframe</a:t>
              </a:r>
            </a:p>
            <a:p>
              <a:pPr marL="57150" lvl="1" indent="-57150" algn="l" defTabSz="444500">
                <a:lnSpc>
                  <a:spcPct val="90000"/>
                </a:lnSpc>
                <a:spcBef>
                  <a:spcPct val="0"/>
                </a:spcBef>
                <a:spcAft>
                  <a:spcPct val="15000"/>
                </a:spcAft>
                <a:buChar char="••"/>
              </a:pPr>
              <a:r>
                <a:rPr lang="en-US" sz="1600" kern="1200" dirty="0"/>
                <a:t>Question and Connect</a:t>
              </a:r>
            </a:p>
            <a:p>
              <a:pPr marL="57150" lvl="1" indent="-57150" algn="l" defTabSz="444500">
                <a:lnSpc>
                  <a:spcPct val="90000"/>
                </a:lnSpc>
                <a:spcBef>
                  <a:spcPct val="0"/>
                </a:spcBef>
                <a:spcAft>
                  <a:spcPct val="15000"/>
                </a:spcAft>
                <a:buChar char="••"/>
              </a:pPr>
              <a:r>
                <a:rPr lang="en-US" sz="1600" kern="1200" dirty="0"/>
                <a:t>Creative Stance</a:t>
              </a:r>
            </a:p>
          </p:txBody>
        </p:sp>
      </p:grpSp>
    </p:spTree>
    <p:extLst>
      <p:ext uri="{BB962C8B-B14F-4D97-AF65-F5344CB8AC3E}">
        <p14:creationId xmlns:p14="http://schemas.microsoft.com/office/powerpoint/2010/main" val="3712728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45941557"/>
              </p:ext>
            </p:extLst>
          </p:nvPr>
        </p:nvGraphicFramePr>
        <p:xfrm>
          <a:off x="762000" y="914399"/>
          <a:ext cx="7696200" cy="5338309"/>
        </p:xfrm>
        <a:graphic>
          <a:graphicData uri="http://schemas.openxmlformats.org/drawingml/2006/table">
            <a:tbl>
              <a:tblPr firstRow="1" bandRow="1">
                <a:tableStyleId>{5C22544A-7EE6-4342-B048-85BDC9FD1C3A}</a:tableStyleId>
              </a:tblPr>
              <a:tblGrid>
                <a:gridCol w="1924050"/>
                <a:gridCol w="5772150"/>
              </a:tblGrid>
              <a:tr h="1219201">
                <a:tc>
                  <a:txBody>
                    <a:bodyPr/>
                    <a:lstStyle/>
                    <a:p>
                      <a:pPr algn="ctr"/>
                      <a:endParaRPr lang="en-US" dirty="0"/>
                    </a:p>
                  </a:txBody>
                  <a:tcPr anchor="ctr"/>
                </a:tc>
                <a:tc>
                  <a:txBody>
                    <a:bodyPr/>
                    <a:lstStyle/>
                    <a:p>
                      <a:pPr algn="ctr"/>
                      <a:r>
                        <a:rPr lang="en-US" sz="3200" baseline="0" dirty="0" smtClean="0"/>
                        <a:t>Strategies </a:t>
                      </a:r>
                      <a:r>
                        <a:rPr lang="en-US" sz="1600" baseline="0" dirty="0" smtClean="0"/>
                        <a:t>(small tweaks)</a:t>
                      </a:r>
                      <a:endParaRPr lang="en-US" sz="1600" dirty="0"/>
                    </a:p>
                  </a:txBody>
                  <a:tcPr anchor="ctr"/>
                </a:tc>
              </a:tr>
              <a:tr h="1373036">
                <a:tc>
                  <a:txBody>
                    <a:bodyPr/>
                    <a:lstStyle/>
                    <a:p>
                      <a:r>
                        <a:rPr lang="en-US" sz="2400" b="1" dirty="0" smtClean="0"/>
                        <a:t>Risk and Reframe</a:t>
                      </a:r>
                      <a:endParaRPr lang="en-US" sz="2400" dirty="0"/>
                    </a:p>
                  </a:txBody>
                  <a:tcPr anchor="ctr"/>
                </a:tc>
                <a:tc>
                  <a:txBody>
                    <a:bodyPr/>
                    <a:lstStyle/>
                    <a:p>
                      <a:pPr algn="l"/>
                      <a:r>
                        <a:rPr lang="en-US" sz="1600" dirty="0" smtClean="0"/>
                        <a:t>Start with a handling collection</a:t>
                      </a:r>
                    </a:p>
                    <a:p>
                      <a:pPr algn="l"/>
                      <a:r>
                        <a:rPr lang="en-US" sz="1600" dirty="0" smtClean="0"/>
                        <a:t>Start</a:t>
                      </a:r>
                      <a:r>
                        <a:rPr lang="en-US" sz="1600" baseline="0" dirty="0" smtClean="0"/>
                        <a:t> with o</a:t>
                      </a:r>
                      <a:r>
                        <a:rPr lang="en-US" sz="1600" dirty="0" smtClean="0"/>
                        <a:t>pen-ended image generation</a:t>
                      </a:r>
                      <a:endParaRPr lang="en-US" sz="1600" baseline="0" dirty="0" smtClean="0"/>
                    </a:p>
                    <a:p>
                      <a:pPr algn="l"/>
                      <a:r>
                        <a:rPr lang="en-US" sz="1600" kern="1200" dirty="0" smtClean="0">
                          <a:solidFill>
                            <a:schemeClr val="dk1"/>
                          </a:solidFill>
                          <a:latin typeface="+mn-lt"/>
                          <a:ea typeface="+mn-ea"/>
                          <a:cs typeface="+mn-cs"/>
                        </a:rPr>
                        <a:t>Use Art </a:t>
                      </a:r>
                      <a:r>
                        <a:rPr lang="en-US" sz="1600" kern="1200" dirty="0" err="1" smtClean="0">
                          <a:solidFill>
                            <a:schemeClr val="dk1"/>
                          </a:solidFill>
                          <a:latin typeface="+mn-lt"/>
                          <a:ea typeface="+mn-ea"/>
                          <a:cs typeface="+mn-cs"/>
                        </a:rPr>
                        <a:t>Synectics</a:t>
                      </a:r>
                      <a:r>
                        <a:rPr lang="en-US" sz="1600" kern="1200" dirty="0" smtClean="0">
                          <a:solidFill>
                            <a:schemeClr val="dk1"/>
                          </a:solidFill>
                          <a:latin typeface="+mn-lt"/>
                          <a:ea typeface="+mn-ea"/>
                          <a:cs typeface="+mn-cs"/>
                        </a:rPr>
                        <a:t>/SCAMPER to stretch and explore</a:t>
                      </a:r>
                    </a:p>
                    <a:p>
                      <a:pPr algn="l"/>
                      <a:r>
                        <a:rPr lang="en-US" sz="1600" kern="1200" dirty="0" smtClean="0">
                          <a:solidFill>
                            <a:schemeClr val="dk1"/>
                          </a:solidFill>
                          <a:latin typeface="+mn-lt"/>
                          <a:ea typeface="+mn-ea"/>
                          <a:cs typeface="+mn-cs"/>
                        </a:rPr>
                        <a:t>Use</a:t>
                      </a:r>
                      <a:r>
                        <a:rPr lang="en-US" sz="1600" kern="1200" baseline="0" dirty="0" smtClean="0">
                          <a:solidFill>
                            <a:schemeClr val="dk1"/>
                          </a:solidFill>
                          <a:latin typeface="+mn-lt"/>
                          <a:ea typeface="+mn-ea"/>
                          <a:cs typeface="+mn-cs"/>
                        </a:rPr>
                        <a:t> theatre, dance, and music exercises to motivate and reframe</a:t>
                      </a:r>
                      <a:endParaRPr lang="en-US" sz="1600" kern="1200" dirty="0" smtClean="0">
                        <a:solidFill>
                          <a:schemeClr val="dk1"/>
                        </a:solidFill>
                        <a:latin typeface="+mn-lt"/>
                        <a:ea typeface="+mn-ea"/>
                        <a:cs typeface="+mn-cs"/>
                      </a:endParaRPr>
                    </a:p>
                    <a:p>
                      <a:pPr algn="l"/>
                      <a:r>
                        <a:rPr lang="en-US" sz="1600" kern="1200" dirty="0" smtClean="0">
                          <a:solidFill>
                            <a:schemeClr val="dk1"/>
                          </a:solidFill>
                          <a:latin typeface="+mn-lt"/>
                          <a:ea typeface="+mn-ea"/>
                          <a:cs typeface="+mn-cs"/>
                        </a:rPr>
                        <a:t>Collaborate – works in pairs and small groups</a:t>
                      </a:r>
                      <a:endParaRPr lang="en-US" sz="1600" kern="1200" dirty="0">
                        <a:solidFill>
                          <a:schemeClr val="dk1"/>
                        </a:solidFill>
                        <a:latin typeface="+mn-lt"/>
                        <a:ea typeface="+mn-ea"/>
                        <a:cs typeface="+mn-cs"/>
                      </a:endParaRPr>
                    </a:p>
                  </a:txBody>
                  <a:tcPr/>
                </a:tc>
              </a:tr>
              <a:tr h="1373036">
                <a:tc>
                  <a:txBody>
                    <a:bodyPr/>
                    <a:lstStyle/>
                    <a:p>
                      <a:r>
                        <a:rPr lang="en-US" sz="2400" b="1" dirty="0" smtClean="0"/>
                        <a:t>Question and Connect</a:t>
                      </a:r>
                      <a:endParaRPr lang="en-US" sz="2400" dirty="0"/>
                    </a:p>
                  </a:txBody>
                  <a:tcPr anchor="ctr"/>
                </a:tc>
                <a:tc>
                  <a:txBody>
                    <a:bodyPr/>
                    <a:lstStyle/>
                    <a:p>
                      <a:pPr algn="l"/>
                      <a:r>
                        <a:rPr lang="en-US" sz="1600" kern="1200" dirty="0" smtClean="0">
                          <a:solidFill>
                            <a:schemeClr val="dk1"/>
                          </a:solidFill>
                          <a:latin typeface="+mn-lt"/>
                          <a:ea typeface="+mn-ea"/>
                          <a:cs typeface="+mn-cs"/>
                        </a:rPr>
                        <a:t>Use Visual Thinking Strategies (min. 1x/month)</a:t>
                      </a:r>
                    </a:p>
                    <a:p>
                      <a:pPr algn="l"/>
                      <a:r>
                        <a:rPr lang="en-US" sz="1600" kern="1200" dirty="0" smtClean="0">
                          <a:solidFill>
                            <a:schemeClr val="dk1"/>
                          </a:solidFill>
                          <a:latin typeface="+mn-lt"/>
                          <a:ea typeface="+mn-ea"/>
                          <a:cs typeface="+mn-cs"/>
                        </a:rPr>
                        <a:t>Start</a:t>
                      </a:r>
                      <a:r>
                        <a:rPr lang="en-US" sz="1600" kern="1200" baseline="0" dirty="0" smtClean="0">
                          <a:solidFill>
                            <a:schemeClr val="dk1"/>
                          </a:solidFill>
                          <a:latin typeface="+mn-lt"/>
                          <a:ea typeface="+mn-ea"/>
                          <a:cs typeface="+mn-cs"/>
                        </a:rPr>
                        <a:t> units with 100 Questions</a:t>
                      </a:r>
                    </a:p>
                    <a:p>
                      <a:pPr algn="l"/>
                      <a:r>
                        <a:rPr lang="en-US" sz="1600" kern="1200" baseline="0" dirty="0" smtClean="0">
                          <a:solidFill>
                            <a:schemeClr val="dk1"/>
                          </a:solidFill>
                          <a:latin typeface="+mn-lt"/>
                          <a:ea typeface="+mn-ea"/>
                          <a:cs typeface="+mn-cs"/>
                        </a:rPr>
                        <a:t>Adapt </a:t>
                      </a:r>
                      <a:r>
                        <a:rPr lang="en-US" sz="1600" kern="1200" baseline="0" dirty="0" err="1" smtClean="0">
                          <a:solidFill>
                            <a:schemeClr val="dk1"/>
                          </a:solidFill>
                          <a:latin typeface="+mn-lt"/>
                          <a:ea typeface="+mn-ea"/>
                          <a:cs typeface="+mn-cs"/>
                        </a:rPr>
                        <a:t>Gude’s</a:t>
                      </a:r>
                      <a:r>
                        <a:rPr lang="en-US" sz="1600" kern="1200" baseline="0" dirty="0" smtClean="0">
                          <a:solidFill>
                            <a:schemeClr val="dk1"/>
                          </a:solidFill>
                          <a:latin typeface="+mn-lt"/>
                          <a:ea typeface="+mn-ea"/>
                          <a:cs typeface="+mn-cs"/>
                        </a:rPr>
                        <a:t> Spiral “worksheets” to generate thinking frameworks</a:t>
                      </a:r>
                    </a:p>
                    <a:p>
                      <a:pPr algn="l"/>
                      <a:r>
                        <a:rPr lang="en-US" sz="1600" kern="1200" baseline="0" dirty="0" smtClean="0">
                          <a:solidFill>
                            <a:schemeClr val="dk1"/>
                          </a:solidFill>
                          <a:latin typeface="+mn-lt"/>
                          <a:ea typeface="+mn-ea"/>
                          <a:cs typeface="+mn-cs"/>
                        </a:rPr>
                        <a:t>Use dialogue, Socratic seminars</a:t>
                      </a:r>
                    </a:p>
                    <a:p>
                      <a:pPr algn="l"/>
                      <a:r>
                        <a:rPr lang="en-US" sz="1600" kern="1200" baseline="0" dirty="0" smtClean="0">
                          <a:solidFill>
                            <a:schemeClr val="dk1"/>
                          </a:solidFill>
                          <a:latin typeface="+mn-lt"/>
                          <a:ea typeface="+mn-ea"/>
                          <a:cs typeface="+mn-cs"/>
                        </a:rPr>
                        <a:t>Use student-generated problem solving strategies</a:t>
                      </a:r>
                      <a:endParaRPr lang="en-US" sz="1600" kern="1200" dirty="0">
                        <a:solidFill>
                          <a:schemeClr val="dk1"/>
                        </a:solidFill>
                        <a:latin typeface="+mn-lt"/>
                        <a:ea typeface="+mn-ea"/>
                        <a:cs typeface="+mn-cs"/>
                      </a:endParaRPr>
                    </a:p>
                  </a:txBody>
                  <a:tcPr/>
                </a:tc>
              </a:tr>
              <a:tr h="1373036">
                <a:tc>
                  <a:txBody>
                    <a:bodyPr/>
                    <a:lstStyle/>
                    <a:p>
                      <a:r>
                        <a:rPr lang="en-US" sz="2400" b="1" dirty="0" smtClean="0"/>
                        <a:t>Creative Stance</a:t>
                      </a:r>
                      <a:endParaRPr lang="en-US" sz="2400" dirty="0"/>
                    </a:p>
                  </a:txBody>
                  <a:tcPr anchor="ctr"/>
                </a:tc>
                <a:tc>
                  <a:txBody>
                    <a:bodyPr/>
                    <a:lstStyle/>
                    <a:p>
                      <a:pPr algn="l"/>
                      <a:r>
                        <a:rPr lang="en-US" sz="1600" kern="1200" baseline="0" dirty="0" smtClean="0">
                          <a:solidFill>
                            <a:schemeClr val="dk1"/>
                          </a:solidFill>
                          <a:latin typeface="+mn-lt"/>
                          <a:ea typeface="+mn-ea"/>
                          <a:cs typeface="+mn-cs"/>
                        </a:rPr>
                        <a:t>Use Stage 3 Guiding Questions (see handout)</a:t>
                      </a:r>
                    </a:p>
                    <a:p>
                      <a:pPr algn="l"/>
                      <a:r>
                        <a:rPr lang="en-US" sz="1600" kern="1200" baseline="0" dirty="0" smtClean="0">
                          <a:solidFill>
                            <a:schemeClr val="dk1"/>
                          </a:solidFill>
                          <a:latin typeface="+mn-lt"/>
                          <a:ea typeface="+mn-ea"/>
                          <a:cs typeface="+mn-cs"/>
                        </a:rPr>
                        <a:t>Make self-scan a class ritual</a:t>
                      </a:r>
                    </a:p>
                    <a:p>
                      <a:pPr algn="l"/>
                      <a:r>
                        <a:rPr lang="en-US" sz="1600" kern="1200" baseline="0" dirty="0" smtClean="0">
                          <a:solidFill>
                            <a:schemeClr val="dk1"/>
                          </a:solidFill>
                          <a:latin typeface="+mn-lt"/>
                          <a:ea typeface="+mn-ea"/>
                          <a:cs typeface="+mn-cs"/>
                        </a:rPr>
                        <a:t>Let students generate the curriculum</a:t>
                      </a:r>
                    </a:p>
                    <a:p>
                      <a:pPr algn="l"/>
                      <a:r>
                        <a:rPr lang="en-US" sz="1600" kern="1200" baseline="0" dirty="0" smtClean="0">
                          <a:solidFill>
                            <a:schemeClr val="dk1"/>
                          </a:solidFill>
                          <a:latin typeface="+mn-lt"/>
                          <a:ea typeface="+mn-ea"/>
                          <a:cs typeface="+mn-cs"/>
                        </a:rPr>
                        <a:t>Student s routinely self-generate project-planning</a:t>
                      </a:r>
                    </a:p>
                    <a:p>
                      <a:pPr algn="l"/>
                      <a:r>
                        <a:rPr lang="en-US" sz="1600" kern="1200" baseline="0" dirty="0" smtClean="0">
                          <a:solidFill>
                            <a:schemeClr val="dk1"/>
                          </a:solidFill>
                          <a:latin typeface="+mn-lt"/>
                          <a:ea typeface="+mn-ea"/>
                          <a:cs typeface="+mn-cs"/>
                        </a:rPr>
                        <a:t>Student goal setting, resource identification, criteria selection</a:t>
                      </a:r>
                      <a:endParaRPr lang="en-US" sz="1600" kern="1200" baseline="0" dirty="0">
                        <a:solidFill>
                          <a:schemeClr val="dk1"/>
                        </a:solidFill>
                        <a:latin typeface="+mn-lt"/>
                        <a:ea typeface="+mn-ea"/>
                        <a:cs typeface="+mn-cs"/>
                      </a:endParaRPr>
                    </a:p>
                  </a:txBody>
                  <a:tcPr/>
                </a:tc>
              </a:tr>
            </a:tbl>
          </a:graphicData>
        </a:graphic>
      </p:graphicFrame>
      <p:sp>
        <p:nvSpPr>
          <p:cNvPr id="5" name="TextBox 4"/>
          <p:cNvSpPr txBox="1"/>
          <p:nvPr/>
        </p:nvSpPr>
        <p:spPr>
          <a:xfrm>
            <a:off x="685800" y="6386646"/>
            <a:ext cx="8097730" cy="369332"/>
          </a:xfrm>
          <a:prstGeom prst="rect">
            <a:avLst/>
          </a:prstGeom>
          <a:noFill/>
        </p:spPr>
        <p:txBody>
          <a:bodyPr wrap="none" rtlCol="0">
            <a:spAutoFit/>
          </a:bodyPr>
          <a:lstStyle/>
          <a:p>
            <a:r>
              <a:rPr lang="en-US" dirty="0" smtClean="0">
                <a:solidFill>
                  <a:prstClr val="black"/>
                </a:solidFill>
              </a:rPr>
              <a:t>* </a:t>
            </a:r>
            <a:r>
              <a:rPr lang="en-US" dirty="0" smtClean="0">
                <a:solidFill>
                  <a:srgbClr val="C00000"/>
                </a:solidFill>
              </a:rPr>
              <a:t>See handout for assessment ideas, approaches, a sample instrument, and research</a:t>
            </a:r>
            <a:endParaRPr lang="en-US" dirty="0">
              <a:solidFill>
                <a:srgbClr val="C00000"/>
              </a:solidFill>
            </a:endParaRPr>
          </a:p>
        </p:txBody>
      </p:sp>
      <p:sp>
        <p:nvSpPr>
          <p:cNvPr id="6" name="TextBox 5"/>
          <p:cNvSpPr txBox="1"/>
          <p:nvPr/>
        </p:nvSpPr>
        <p:spPr>
          <a:xfrm>
            <a:off x="685800" y="228600"/>
            <a:ext cx="7087838" cy="584775"/>
          </a:xfrm>
          <a:prstGeom prst="rect">
            <a:avLst/>
          </a:prstGeom>
          <a:noFill/>
        </p:spPr>
        <p:txBody>
          <a:bodyPr wrap="none" rtlCol="0">
            <a:spAutoFit/>
          </a:bodyPr>
          <a:lstStyle/>
          <a:p>
            <a:r>
              <a:rPr lang="en-US" sz="3200" b="1" dirty="0" smtClean="0">
                <a:solidFill>
                  <a:srgbClr val="0070C0"/>
                </a:solidFill>
              </a:rPr>
              <a:t>Creativity Infusion Curricular Framework</a:t>
            </a:r>
            <a:endParaRPr lang="en-US" sz="3200" b="1" dirty="0">
              <a:solidFill>
                <a:srgbClr val="0070C0"/>
              </a:solidFill>
            </a:endParaRPr>
          </a:p>
        </p:txBody>
      </p:sp>
    </p:spTree>
    <p:extLst>
      <p:ext uri="{BB962C8B-B14F-4D97-AF65-F5344CB8AC3E}">
        <p14:creationId xmlns:p14="http://schemas.microsoft.com/office/powerpoint/2010/main" val="498931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Raymond E Veon 7\Documents\Fed PD Art Ed Grant\ArtsAPS 2.0\Creativity Training\Photos Feb 2 Piloting the Pilot\DSC_00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52400"/>
            <a:ext cx="10555344" cy="7010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5791200"/>
            <a:ext cx="5775940" cy="923330"/>
          </a:xfrm>
          <a:prstGeom prst="rect">
            <a:avLst/>
          </a:prstGeom>
          <a:noFill/>
        </p:spPr>
        <p:txBody>
          <a:bodyPr wrap="none" rtlCol="0">
            <a:spAutoFit/>
          </a:bodyPr>
          <a:lstStyle/>
          <a:p>
            <a:r>
              <a:rPr lang="en-US" sz="5400" b="1" dirty="0" smtClean="0">
                <a:solidFill>
                  <a:srgbClr val="FF0000"/>
                </a:solidFill>
              </a:rPr>
              <a:t>Handling Collection</a:t>
            </a:r>
            <a:endParaRPr lang="en-US" sz="5400" b="1" dirty="0">
              <a:solidFill>
                <a:srgbClr val="FF0000"/>
              </a:solidFill>
            </a:endParaRPr>
          </a:p>
        </p:txBody>
      </p:sp>
      <p:pic>
        <p:nvPicPr>
          <p:cNvPr id="3075" name="Picture 3" descr="C:\Users\Raymond E Veon 7\Documents\Fed PD Art Ed Grant\ArtsAPS 2.0\Creativity Training\Photos Feb 2 Piloting the Pilot\DSC_004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9480" y="4575175"/>
            <a:ext cx="2863520" cy="190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288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70122229"/>
              </p:ext>
            </p:extLst>
          </p:nvPr>
        </p:nvGraphicFramePr>
        <p:xfrm>
          <a:off x="762000" y="914399"/>
          <a:ext cx="7696200" cy="5410199"/>
        </p:xfrm>
        <a:graphic>
          <a:graphicData uri="http://schemas.openxmlformats.org/drawingml/2006/table">
            <a:tbl>
              <a:tblPr firstRow="1" bandRow="1">
                <a:tableStyleId>{5C22544A-7EE6-4342-B048-85BDC9FD1C3A}</a:tableStyleId>
              </a:tblPr>
              <a:tblGrid>
                <a:gridCol w="1924050"/>
                <a:gridCol w="5772150"/>
              </a:tblGrid>
              <a:tr h="1168111">
                <a:tc>
                  <a:txBody>
                    <a:bodyPr/>
                    <a:lstStyle/>
                    <a:p>
                      <a:pPr algn="ctr"/>
                      <a:endParaRPr lang="en-US" dirty="0"/>
                    </a:p>
                  </a:txBody>
                  <a:tcPr anchor="ctr"/>
                </a:tc>
                <a:tc>
                  <a:txBody>
                    <a:bodyPr/>
                    <a:lstStyle/>
                    <a:p>
                      <a:pPr algn="ctr"/>
                      <a:r>
                        <a:rPr lang="en-US" sz="3200" dirty="0" smtClean="0"/>
                        <a:t>Available PD Options</a:t>
                      </a:r>
                      <a:endParaRPr lang="en-US" sz="3200" dirty="0"/>
                    </a:p>
                  </a:txBody>
                  <a:tcPr anchor="ctr"/>
                </a:tc>
              </a:tr>
              <a:tr h="1060522">
                <a:tc>
                  <a:txBody>
                    <a:bodyPr/>
                    <a:lstStyle/>
                    <a:p>
                      <a:pPr algn="ctr"/>
                      <a:r>
                        <a:rPr lang="en-US" sz="2400" b="1" dirty="0" smtClean="0"/>
                        <a:t>Do your own!</a:t>
                      </a:r>
                      <a:endParaRPr lang="en-US" sz="2400" b="1" dirty="0"/>
                    </a:p>
                  </a:txBody>
                  <a:tcPr anchor="ctr"/>
                </a:tc>
                <a:tc>
                  <a:txBody>
                    <a:bodyPr/>
                    <a:lstStyle/>
                    <a:p>
                      <a:pPr algn="ctr"/>
                      <a:r>
                        <a:rPr lang="en-US" sz="2000" dirty="0" smtClean="0"/>
                        <a:t>Use Model/Matrix</a:t>
                      </a:r>
                      <a:r>
                        <a:rPr lang="en-US" sz="2000" baseline="0" dirty="0" smtClean="0"/>
                        <a:t> as conversation starter*</a:t>
                      </a:r>
                      <a:endParaRPr lang="en-US" sz="2000" dirty="0"/>
                    </a:p>
                  </a:txBody>
                  <a:tcPr anchor="ctr"/>
                </a:tc>
              </a:tr>
              <a:tr h="1060522">
                <a:tc>
                  <a:txBody>
                    <a:bodyPr/>
                    <a:lstStyle/>
                    <a:p>
                      <a:pPr algn="ctr"/>
                      <a:r>
                        <a:rPr lang="en-US" sz="2400" b="1" dirty="0" smtClean="0"/>
                        <a:t>Up</a:t>
                      </a:r>
                      <a:r>
                        <a:rPr lang="en-US" sz="2400" b="1" baseline="0" dirty="0" smtClean="0"/>
                        <a:t> to 1 Day</a:t>
                      </a:r>
                      <a:endParaRPr lang="en-US" sz="2400" dirty="0"/>
                    </a:p>
                  </a:txBody>
                  <a:tcPr anchor="ctr"/>
                </a:tc>
                <a:tc>
                  <a:txBody>
                    <a:bodyPr/>
                    <a:lstStyle/>
                    <a:p>
                      <a:pPr algn="ctr"/>
                      <a:r>
                        <a:rPr lang="en-US" sz="2000" dirty="0" smtClean="0"/>
                        <a:t>One person; free (you cover</a:t>
                      </a:r>
                      <a:r>
                        <a:rPr lang="en-US" sz="2000" baseline="0" dirty="0" smtClean="0"/>
                        <a:t> travel costs)</a:t>
                      </a:r>
                      <a:endParaRPr lang="en-US" sz="2000" dirty="0"/>
                    </a:p>
                  </a:txBody>
                  <a:tcPr anchor="ctr"/>
                </a:tc>
              </a:tr>
              <a:tr h="1060522">
                <a:tc>
                  <a:txBody>
                    <a:bodyPr/>
                    <a:lstStyle/>
                    <a:p>
                      <a:pPr algn="ctr"/>
                      <a:r>
                        <a:rPr lang="en-US" sz="2400" b="1" dirty="0" smtClean="0"/>
                        <a:t>2-3 Days</a:t>
                      </a:r>
                      <a:endParaRPr lang="en-US" sz="2400" dirty="0"/>
                    </a:p>
                  </a:txBody>
                  <a:tcPr anchor="ctr"/>
                </a:tc>
                <a:tc>
                  <a:txBody>
                    <a:bodyPr/>
                    <a:lstStyle/>
                    <a:p>
                      <a:pPr algn="ctr"/>
                      <a:r>
                        <a:rPr lang="en-US" sz="2000" dirty="0" smtClean="0"/>
                        <a:t>Team;</a:t>
                      </a:r>
                      <a:r>
                        <a:rPr lang="en-US" sz="2000" baseline="0" dirty="0" smtClean="0"/>
                        <a:t> fee plus travel</a:t>
                      </a:r>
                      <a:endParaRPr lang="en-US" sz="2000" dirty="0"/>
                    </a:p>
                  </a:txBody>
                  <a:tcPr anchor="ctr"/>
                </a:tc>
              </a:tr>
              <a:tr h="1060522">
                <a:tc>
                  <a:txBody>
                    <a:bodyPr/>
                    <a:lstStyle/>
                    <a:p>
                      <a:pPr algn="ctr"/>
                      <a:r>
                        <a:rPr lang="en-US" sz="2400" b="1" dirty="0" smtClean="0"/>
                        <a:t>Academic</a:t>
                      </a:r>
                      <a:r>
                        <a:rPr lang="en-US" sz="2400" b="1" baseline="0" dirty="0" smtClean="0"/>
                        <a:t> Year</a:t>
                      </a:r>
                      <a:endParaRPr lang="en-US" sz="2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Team;</a:t>
                      </a:r>
                      <a:r>
                        <a:rPr lang="en-US" sz="2000" baseline="0" dirty="0" smtClean="0"/>
                        <a:t> fee plus travel</a:t>
                      </a:r>
                      <a:endParaRPr lang="en-US" sz="2000" dirty="0" smtClean="0"/>
                    </a:p>
                    <a:p>
                      <a:pPr algn="ctr"/>
                      <a:endParaRPr lang="en-US" sz="2000" dirty="0"/>
                    </a:p>
                  </a:txBody>
                  <a:tcPr anchor="ctr"/>
                </a:tc>
              </a:tr>
            </a:tbl>
          </a:graphicData>
        </a:graphic>
      </p:graphicFrame>
      <p:sp>
        <p:nvSpPr>
          <p:cNvPr id="6" name="TextBox 5"/>
          <p:cNvSpPr txBox="1"/>
          <p:nvPr/>
        </p:nvSpPr>
        <p:spPr>
          <a:xfrm>
            <a:off x="685800" y="228600"/>
            <a:ext cx="4747838" cy="584775"/>
          </a:xfrm>
          <a:prstGeom prst="rect">
            <a:avLst/>
          </a:prstGeom>
          <a:noFill/>
        </p:spPr>
        <p:txBody>
          <a:bodyPr wrap="none" rtlCol="0">
            <a:spAutoFit/>
          </a:bodyPr>
          <a:lstStyle/>
          <a:p>
            <a:r>
              <a:rPr lang="en-US" sz="3200" b="1" dirty="0" smtClean="0">
                <a:solidFill>
                  <a:srgbClr val="0070C0"/>
                </a:solidFill>
              </a:rPr>
              <a:t>Creativity Infusion Training</a:t>
            </a:r>
            <a:endParaRPr lang="en-US" sz="3200" b="1" dirty="0">
              <a:solidFill>
                <a:srgbClr val="0070C0"/>
              </a:solidFill>
            </a:endParaRPr>
          </a:p>
        </p:txBody>
      </p:sp>
      <p:sp>
        <p:nvSpPr>
          <p:cNvPr id="7" name="TextBox 6"/>
          <p:cNvSpPr txBox="1"/>
          <p:nvPr/>
        </p:nvSpPr>
        <p:spPr>
          <a:xfrm>
            <a:off x="762000" y="6386899"/>
            <a:ext cx="5269263" cy="369332"/>
          </a:xfrm>
          <a:prstGeom prst="rect">
            <a:avLst/>
          </a:prstGeom>
          <a:noFill/>
        </p:spPr>
        <p:txBody>
          <a:bodyPr wrap="none" rtlCol="0">
            <a:spAutoFit/>
          </a:bodyPr>
          <a:lstStyle/>
          <a:p>
            <a:r>
              <a:rPr lang="en-US" dirty="0" smtClean="0">
                <a:solidFill>
                  <a:prstClr val="black"/>
                </a:solidFill>
              </a:rPr>
              <a:t>* </a:t>
            </a:r>
            <a:r>
              <a:rPr lang="en-US" dirty="0">
                <a:solidFill>
                  <a:srgbClr val="C00000"/>
                </a:solidFill>
              </a:rPr>
              <a:t>H</a:t>
            </a:r>
            <a:r>
              <a:rPr lang="en-US" dirty="0" smtClean="0">
                <a:solidFill>
                  <a:srgbClr val="C00000"/>
                </a:solidFill>
              </a:rPr>
              <a:t>andout has questioning strategies for lessons/units</a:t>
            </a:r>
            <a:endParaRPr lang="en-US" dirty="0">
              <a:solidFill>
                <a:srgbClr val="C00000"/>
              </a:solidFill>
            </a:endParaRPr>
          </a:p>
        </p:txBody>
      </p:sp>
    </p:spTree>
    <p:extLst>
      <p:ext uri="{BB962C8B-B14F-4D97-AF65-F5344CB8AC3E}">
        <p14:creationId xmlns:p14="http://schemas.microsoft.com/office/powerpoint/2010/main" val="37858359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0070C0"/>
                </a:solidFill>
                <a:latin typeface="+mn-lt"/>
                <a:ea typeface="+mn-ea"/>
                <a:cs typeface="+mn-cs"/>
              </a:rPr>
              <a:t>Five Core Questions for Creativity Development</a:t>
            </a:r>
            <a:r>
              <a:rPr lang="en-US" sz="3200" b="1" dirty="0">
                <a:solidFill>
                  <a:srgbClr val="0070C0"/>
                </a:solidFill>
                <a:latin typeface="+mn-lt"/>
                <a:ea typeface="+mn-ea"/>
                <a:cs typeface="+mn-cs"/>
              </a:rPr>
              <a:t>:</a:t>
            </a:r>
            <a:endParaRPr lang="en-US" sz="3200" b="1" dirty="0">
              <a:solidFill>
                <a:srgbClr val="0070C0"/>
              </a:solidFill>
              <a:latin typeface="+mn-lt"/>
              <a:ea typeface="+mn-ea"/>
              <a:cs typeface="+mn-cs"/>
            </a:endParaRPr>
          </a:p>
        </p:txBody>
      </p:sp>
      <p:sp>
        <p:nvSpPr>
          <p:cNvPr id="3" name="Content Placeholder 2"/>
          <p:cNvSpPr>
            <a:spLocks noGrp="1"/>
          </p:cNvSpPr>
          <p:nvPr>
            <p:ph idx="1"/>
          </p:nvPr>
        </p:nvSpPr>
        <p:spPr/>
        <p:txBody>
          <a:bodyPr>
            <a:normAutofit/>
          </a:bodyPr>
          <a:lstStyle/>
          <a:p>
            <a:pPr lvl="0"/>
            <a:r>
              <a:rPr lang="en-US" dirty="0" smtClean="0"/>
              <a:t>What </a:t>
            </a:r>
            <a:r>
              <a:rPr lang="en-US" dirty="0"/>
              <a:t>more can you do? </a:t>
            </a:r>
          </a:p>
          <a:p>
            <a:pPr lvl="0"/>
            <a:r>
              <a:rPr lang="en-US" dirty="0"/>
              <a:t>How did you take a chance?</a:t>
            </a:r>
          </a:p>
          <a:p>
            <a:pPr lvl="0"/>
            <a:r>
              <a:rPr lang="en-US" dirty="0"/>
              <a:t>What can you connect it to? (What more can you add?)</a:t>
            </a:r>
          </a:p>
          <a:p>
            <a:pPr lvl="0"/>
            <a:r>
              <a:rPr lang="en-US" dirty="0"/>
              <a:t>What is another way of doing it? Can it be better?</a:t>
            </a:r>
          </a:p>
          <a:p>
            <a:pPr lvl="0"/>
            <a:r>
              <a:rPr lang="en-US" dirty="0"/>
              <a:t>Are you letting your personality come through?</a:t>
            </a:r>
          </a:p>
          <a:p>
            <a:endParaRPr lang="en-US" dirty="0"/>
          </a:p>
        </p:txBody>
      </p:sp>
    </p:spTree>
    <p:extLst>
      <p:ext uri="{BB962C8B-B14F-4D97-AF65-F5344CB8AC3E}">
        <p14:creationId xmlns:p14="http://schemas.microsoft.com/office/powerpoint/2010/main" val="572013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2057402"/>
            <a:ext cx="64770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6387" name="Rectangle 3"/>
          <p:cNvSpPr>
            <a:spLocks noChangeArrowheads="1"/>
          </p:cNvSpPr>
          <p:nvPr/>
        </p:nvSpPr>
        <p:spPr bwMode="auto">
          <a:xfrm>
            <a:off x="2" y="3657607"/>
            <a:ext cx="1321742" cy="402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9996" tIns="46796" rIns="89996" bIns="46796">
            <a:spAutoFit/>
          </a:bodyPr>
          <a:lstStyle/>
          <a:p>
            <a:pPr defTabSz="457172" eaLnBrk="0" fontAlgn="base" hangingPunct="0">
              <a:spcBef>
                <a:spcPct val="0"/>
              </a:spcBef>
              <a:spcAft>
                <a:spcPct val="0"/>
              </a:spcAft>
              <a:buClr>
                <a:srgbClr val="000000"/>
              </a:buClr>
              <a:buSzPct val="100000"/>
              <a:tabLst>
                <a:tab pos="0" algn="l"/>
                <a:tab pos="457172" algn="l"/>
                <a:tab pos="914344" algn="l"/>
                <a:tab pos="1371518" algn="l"/>
                <a:tab pos="1828691" algn="l"/>
                <a:tab pos="2285862" algn="l"/>
                <a:tab pos="2743033" algn="l"/>
                <a:tab pos="3200207" algn="l"/>
                <a:tab pos="3657379" algn="l"/>
                <a:tab pos="4114551" algn="l"/>
                <a:tab pos="4571723" algn="l"/>
                <a:tab pos="5028897" algn="l"/>
                <a:tab pos="5486069" algn="l"/>
                <a:tab pos="5943240" algn="l"/>
                <a:tab pos="6400414" algn="l"/>
                <a:tab pos="6857584" algn="l"/>
                <a:tab pos="7314759" algn="l"/>
                <a:tab pos="7771932" algn="l"/>
                <a:tab pos="8229104" algn="l"/>
                <a:tab pos="8686275" algn="l"/>
                <a:tab pos="9143447" algn="l"/>
              </a:tabLst>
            </a:pPr>
            <a:r>
              <a:rPr lang="en-GB" sz="2000">
                <a:solidFill>
                  <a:srgbClr val="636909"/>
                </a:solidFill>
                <a:ea typeface="ＭＳ Ｐゴシック" pitchFamily="34" charset="-128"/>
              </a:rPr>
              <a:t>portfolio A</a:t>
            </a:r>
          </a:p>
        </p:txBody>
      </p:sp>
      <p:pic>
        <p:nvPicPr>
          <p:cNvPr id="16388"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 y="4"/>
            <a:ext cx="5867399"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6389" name="Rectangle 5"/>
          <p:cNvSpPr>
            <a:spLocks noChangeArrowheads="1"/>
          </p:cNvSpPr>
          <p:nvPr/>
        </p:nvSpPr>
        <p:spPr bwMode="auto">
          <a:xfrm>
            <a:off x="2667006" y="6019807"/>
            <a:ext cx="1335912" cy="402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9996" tIns="46796" rIns="89996" bIns="46796">
            <a:spAutoFit/>
          </a:bodyPr>
          <a:lstStyle/>
          <a:p>
            <a:pPr defTabSz="457172" eaLnBrk="0" fontAlgn="base" hangingPunct="0">
              <a:spcBef>
                <a:spcPct val="0"/>
              </a:spcBef>
              <a:spcAft>
                <a:spcPct val="0"/>
              </a:spcAft>
              <a:buClr>
                <a:srgbClr val="000000"/>
              </a:buClr>
              <a:buSzPct val="100000"/>
              <a:tabLst>
                <a:tab pos="0" algn="l"/>
                <a:tab pos="457172" algn="l"/>
                <a:tab pos="914344" algn="l"/>
                <a:tab pos="1371518" algn="l"/>
                <a:tab pos="1828691" algn="l"/>
                <a:tab pos="2285862" algn="l"/>
                <a:tab pos="2743033" algn="l"/>
                <a:tab pos="3200207" algn="l"/>
                <a:tab pos="3657379" algn="l"/>
                <a:tab pos="4114551" algn="l"/>
                <a:tab pos="4571723" algn="l"/>
                <a:tab pos="5028897" algn="l"/>
                <a:tab pos="5486069" algn="l"/>
                <a:tab pos="5943240" algn="l"/>
                <a:tab pos="6400414" algn="l"/>
                <a:tab pos="6857584" algn="l"/>
                <a:tab pos="7314759" algn="l"/>
                <a:tab pos="7771932" algn="l"/>
                <a:tab pos="8229104" algn="l"/>
                <a:tab pos="8686275" algn="l"/>
                <a:tab pos="9143447" algn="l"/>
              </a:tabLst>
            </a:pPr>
            <a:r>
              <a:rPr lang="en-GB" sz="2000">
                <a:solidFill>
                  <a:srgbClr val="636909"/>
                </a:solidFill>
                <a:ea typeface="ＭＳ Ｐゴシック" pitchFamily="34" charset="-128"/>
              </a:rPr>
              <a:t>portfolio B</a:t>
            </a:r>
          </a:p>
        </p:txBody>
      </p:sp>
      <p:sp>
        <p:nvSpPr>
          <p:cNvPr id="16390" name="Rectangle 6"/>
          <p:cNvSpPr>
            <a:spLocks noChangeArrowheads="1"/>
          </p:cNvSpPr>
          <p:nvPr/>
        </p:nvSpPr>
        <p:spPr bwMode="auto">
          <a:xfrm>
            <a:off x="5961067" y="685803"/>
            <a:ext cx="3038768" cy="615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spAutoFit/>
          </a:bodyPr>
          <a:lstStyle/>
          <a:p>
            <a:pPr defTabSz="914344" eaLnBrk="0" fontAlgn="base" hangingPunct="0">
              <a:spcBef>
                <a:spcPct val="0"/>
              </a:spcBef>
              <a:spcAft>
                <a:spcPct val="0"/>
              </a:spcAft>
              <a:buClr>
                <a:srgbClr val="000000"/>
              </a:buClr>
              <a:buSzPct val="100000"/>
            </a:pPr>
            <a:r>
              <a:rPr lang="en-GB" sz="1700" b="1">
                <a:solidFill>
                  <a:srgbClr val="636909"/>
                </a:solidFill>
                <a:ea typeface="ＭＳ Ｐゴシック" pitchFamily="34" charset="-128"/>
              </a:rPr>
              <a:t>the ‘pairs engine’ manages </a:t>
            </a:r>
          </a:p>
          <a:p>
            <a:pPr defTabSz="914344" eaLnBrk="0" fontAlgn="base" hangingPunct="0">
              <a:spcBef>
                <a:spcPct val="0"/>
              </a:spcBef>
              <a:spcAft>
                <a:spcPct val="0"/>
              </a:spcAft>
              <a:buClr>
                <a:srgbClr val="000000"/>
              </a:buClr>
              <a:buSzPct val="100000"/>
            </a:pPr>
            <a:r>
              <a:rPr lang="en-GB" sz="1700" b="1">
                <a:solidFill>
                  <a:srgbClr val="636909"/>
                </a:solidFill>
                <a:ea typeface="ＭＳ Ｐゴシック" pitchFamily="34" charset="-128"/>
              </a:rPr>
              <a:t>  the  assessment process</a:t>
            </a:r>
            <a:endParaRPr lang="en-US" sz="1700" b="1">
              <a:solidFill>
                <a:srgbClr val="636909"/>
              </a:solidFill>
              <a:ea typeface="ＭＳ Ｐゴシック" pitchFamily="34" charset="-128"/>
            </a:endParaRPr>
          </a:p>
        </p:txBody>
      </p:sp>
      <p:pic>
        <p:nvPicPr>
          <p:cNvPr id="43016" name="Katie rap.wav">
            <a:hlinkClick r:id="" action="ppaction://media"/>
          </p:cNvPr>
          <p:cNvPicPr>
            <a:picLocks noRot="1" noChangeAspect="1" noChangeArrowheads="1"/>
          </p:cNvPicPr>
          <p:nvPr>
            <a:audioFile r:link="rId1"/>
          </p:nvPr>
        </p:nvPicPr>
        <p:blipFill>
          <a:blip r:embed="rId9">
            <a:extLst>
              <a:ext uri="{28A0092B-C50C-407E-A947-70E740481C1C}">
                <a14:useLocalDpi xmlns:a14="http://schemas.microsoft.com/office/drawing/2010/main" val="0"/>
              </a:ext>
            </a:extLst>
          </a:blip>
          <a:srcRect/>
          <a:stretch>
            <a:fillRect/>
          </a:stretch>
        </p:blipFill>
        <p:spPr bwMode="auto">
          <a:xfrm>
            <a:off x="7239000" y="6248402"/>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Chris H honest 2.wav">
            <a:hlinkClick r:id="" action="ppaction://media"/>
          </p:cNvPr>
          <p:cNvPicPr>
            <a:picLocks noRot="1" noChangeAspect="1" noChangeArrowheads="1"/>
          </p:cNvPicPr>
          <p:nvPr>
            <a:audioFile r:link="rId2"/>
          </p:nvPr>
        </p:nvPicPr>
        <p:blipFill>
          <a:blip r:embed="rId9">
            <a:extLst>
              <a:ext uri="{28A0092B-C50C-407E-A947-70E740481C1C}">
                <a14:useLocalDpi xmlns:a14="http://schemas.microsoft.com/office/drawing/2010/main" val="0"/>
              </a:ext>
            </a:extLst>
          </a:blip>
          <a:srcRect/>
          <a:stretch>
            <a:fillRect/>
          </a:stretch>
        </p:blipFill>
        <p:spPr bwMode="auto">
          <a:xfrm>
            <a:off x="6553200" y="6248402"/>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Embe2808.WAV">
            <a:hlinkClick r:id="" action="ppaction://media"/>
          </p:cNvPr>
          <p:cNvPicPr>
            <a:picLocks noRot="1" noChangeAspect="1" noChangeArrowheads="1"/>
          </p:cNvPicPr>
          <p:nvPr>
            <a:wavAudioFile r:embed="rId3" name="Embedded Sound 1"/>
          </p:nvPr>
        </p:nvPicPr>
        <p:blipFill>
          <a:blip r:embed="rId9">
            <a:extLst>
              <a:ext uri="{28A0092B-C50C-407E-A947-70E740481C1C}">
                <a14:useLocalDpi xmlns:a14="http://schemas.microsoft.com/office/drawing/2010/main" val="0"/>
              </a:ext>
            </a:extLst>
          </a:blip>
          <a:srcRect/>
          <a:stretch>
            <a:fillRect/>
          </a:stretch>
        </p:blipFill>
        <p:spPr bwMode="auto">
          <a:xfrm>
            <a:off x="7924799" y="6248402"/>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1" name="comprehensive.wav">
            <a:hlinkClick r:id="" action="ppaction://media"/>
          </p:cNvPr>
          <p:cNvPicPr>
            <a:picLocks noRot="1" noChangeAspect="1" noChangeArrowheads="1"/>
          </p:cNvPicPr>
          <p:nvPr>
            <a:audioFile r:link="rId4"/>
          </p:nvPr>
        </p:nvPicPr>
        <p:blipFill>
          <a:blip r:embed="rId9">
            <a:extLst>
              <a:ext uri="{28A0092B-C50C-407E-A947-70E740481C1C}">
                <a14:useLocalDpi xmlns:a14="http://schemas.microsoft.com/office/drawing/2010/main" val="0"/>
              </a:ext>
            </a:extLst>
          </a:blip>
          <a:srcRect/>
          <a:stretch>
            <a:fillRect/>
          </a:stretch>
        </p:blipFill>
        <p:spPr bwMode="auto">
          <a:xfrm>
            <a:off x="5791200" y="6248402"/>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bwMode="auto">
          <a:xfrm>
            <a:off x="3327400" y="2057402"/>
            <a:ext cx="3429000" cy="27432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ea typeface="ヒラギノ角ゴ Pro W3" pitchFamily="1" charset="-128"/>
              </a:rPr>
              <a:t>E-scape Portfolio</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Arial" charset="0"/>
              <a:ea typeface="ヒラギノ角ゴ Pro W3" pitchFamily="1" charset="-128"/>
            </a:endParaRPr>
          </a:p>
          <a:p>
            <a:pPr marL="0" marR="0" indent="0" algn="ctr" defTabSz="914400" rtl="0" eaLnBrk="0" fontAlgn="base" latinLnBrk="0" hangingPunct="0">
              <a:lnSpc>
                <a:spcPct val="100000"/>
              </a:lnSpc>
              <a:spcBef>
                <a:spcPct val="0"/>
              </a:spcBef>
              <a:spcAft>
                <a:spcPct val="0"/>
              </a:spcAft>
              <a:buClrTx/>
              <a:buSzTx/>
              <a:buFontTx/>
              <a:buNone/>
              <a:tabLst/>
            </a:pPr>
            <a:r>
              <a:rPr lang="en-US" sz="2000" dirty="0" smtClean="0">
                <a:latin typeface="Arial" charset="0"/>
                <a:ea typeface="ヒラギノ角ゴ Pro W3" pitchFamily="1" charset="-128"/>
              </a:rPr>
              <a:t>0.95 Reliability</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ea typeface="ヒラギノ角ゴ Pro W3" pitchFamily="1" charset="-128"/>
              </a:rPr>
              <a:t>Qualitative</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ヒラギノ角ゴ Pro W3" pitchFamily="1" charset="-128"/>
            </a:endParaRPr>
          </a:p>
        </p:txBody>
      </p:sp>
    </p:spTree>
    <p:extLst>
      <p:ext uri="{BB962C8B-B14F-4D97-AF65-F5344CB8AC3E}">
        <p14:creationId xmlns:p14="http://schemas.microsoft.com/office/powerpoint/2010/main" val="36953871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301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14653" fill="hold"/>
                                        <p:tgtEl>
                                          <p:spTgt spid="43016"/>
                                        </p:tgtEl>
                                      </p:cBhvr>
                                    </p:cmd>
                                  </p:childTnLst>
                                </p:cTn>
                              </p:par>
                            </p:childTnLst>
                          </p:cTn>
                        </p:par>
                      </p:childTnLst>
                    </p:cTn>
                  </p:par>
                </p:childTnLst>
              </p:cTn>
              <p:nextCondLst>
                <p:cond evt="onClick" delay="0">
                  <p:tgtEl>
                    <p:spTgt spid="43016"/>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43016"/>
                </p:tgtEl>
              </p:cMediaNode>
            </p:audio>
            <p:seq concurrent="1" nextAc="seek">
              <p:cTn id="14" restart="whenNotActive" fill="hold" evtFilter="cancelBubble" nodeType="interactiveSeq">
                <p:stCondLst>
                  <p:cond evt="onClick" delay="0">
                    <p:tgtEl>
                      <p:spTgt spid="43018"/>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28841" fill="hold"/>
                                        <p:tgtEl>
                                          <p:spTgt spid="43018"/>
                                        </p:tgtEl>
                                      </p:cBhvr>
                                    </p:cmd>
                                  </p:childTnLst>
                                </p:cTn>
                              </p:par>
                            </p:childTnLst>
                          </p:cTn>
                        </p:par>
                      </p:childTnLst>
                    </p:cTn>
                  </p:par>
                </p:childTnLst>
              </p:cTn>
              <p:nextCondLst>
                <p:cond evt="onClick" delay="0">
                  <p:tgtEl>
                    <p:spTgt spid="43018"/>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43018"/>
                </p:tgtEl>
              </p:cMediaNode>
            </p:audio>
            <p:seq concurrent="1" nextAc="seek">
              <p:cTn id="20" restart="whenNotActive" fill="hold" evtFilter="cancelBubble" nodeType="interactiveSeq">
                <p:stCondLst>
                  <p:cond evt="onClick" delay="0">
                    <p:tgtEl>
                      <p:spTgt spid="43019"/>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mediacall" presetSubtype="0" fill="hold" nodeType="clickEffect">
                                  <p:stCondLst>
                                    <p:cond delay="0"/>
                                  </p:stCondLst>
                                  <p:childTnLst>
                                    <p:cmd type="call" cmd="playFrom(0.0)">
                                      <p:cBhvr>
                                        <p:cTn id="24" dur="6105" fill="hold"/>
                                        <p:tgtEl>
                                          <p:spTgt spid="43019"/>
                                        </p:tgtEl>
                                      </p:cBhvr>
                                    </p:cmd>
                                  </p:childTnLst>
                                </p:cTn>
                              </p:par>
                            </p:childTnLst>
                          </p:cTn>
                        </p:par>
                      </p:childTnLst>
                    </p:cTn>
                  </p:par>
                </p:childTnLst>
              </p:cTn>
              <p:nextCondLst>
                <p:cond evt="onClick" delay="0">
                  <p:tgtEl>
                    <p:spTgt spid="43019"/>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43019"/>
                </p:tgtEl>
              </p:cMediaNode>
            </p:audio>
            <p:seq concurrent="1" nextAc="seek">
              <p:cTn id="26" restart="whenNotActive" fill="hold" evtFilter="cancelBubble" nodeType="interactiveSeq">
                <p:stCondLst>
                  <p:cond evt="onClick" delay="0">
                    <p:tgtEl>
                      <p:spTgt spid="43021"/>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 presetClass="mediacall" presetSubtype="0" fill="hold" nodeType="clickEffect">
                                  <p:stCondLst>
                                    <p:cond delay="0"/>
                                  </p:stCondLst>
                                  <p:childTnLst>
                                    <p:cmd type="call" cmd="playFrom(0.0)">
                                      <p:cBhvr>
                                        <p:cTn id="30" dur="30242" fill="hold"/>
                                        <p:tgtEl>
                                          <p:spTgt spid="43021"/>
                                        </p:tgtEl>
                                      </p:cBhvr>
                                    </p:cmd>
                                  </p:childTnLst>
                                </p:cTn>
                              </p:par>
                            </p:childTnLst>
                          </p:cTn>
                        </p:par>
                      </p:childTnLst>
                    </p:cTn>
                  </p:par>
                </p:childTnLst>
              </p:cTn>
              <p:nextCondLst>
                <p:cond evt="onClick" delay="0">
                  <p:tgtEl>
                    <p:spTgt spid="43021"/>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43021"/>
                </p:tgtEl>
              </p:cMediaNode>
            </p:audio>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Documents and Settings\rveon\My Documents\My Pictures\3240310267_953b0ff150_z  Capture Queen ™.jpg"/>
          <p:cNvPicPr>
            <a:picLocks noChangeAspect="1" noChangeArrowheads="1"/>
          </p:cNvPicPr>
          <p:nvPr/>
        </p:nvPicPr>
        <p:blipFill>
          <a:blip r:embed="rId3" cstate="print"/>
          <a:srcRect l="8896" r="2145"/>
          <a:stretch>
            <a:fillRect/>
          </a:stretch>
        </p:blipFill>
        <p:spPr bwMode="auto">
          <a:xfrm>
            <a:off x="0" y="0"/>
            <a:ext cx="9144000" cy="6858000"/>
          </a:xfrm>
          <a:prstGeom prst="rect">
            <a:avLst/>
          </a:prstGeom>
          <a:noFill/>
        </p:spPr>
      </p:pic>
      <p:sp>
        <p:nvSpPr>
          <p:cNvPr id="9" name="TextBox 8"/>
          <p:cNvSpPr txBox="1"/>
          <p:nvPr/>
        </p:nvSpPr>
        <p:spPr>
          <a:xfrm>
            <a:off x="5257800" y="457200"/>
            <a:ext cx="3646170" cy="3416320"/>
          </a:xfrm>
          <a:prstGeom prst="rect">
            <a:avLst/>
          </a:prstGeom>
          <a:noFill/>
        </p:spPr>
        <p:txBody>
          <a:bodyPr wrap="square" rtlCol="0">
            <a:spAutoFit/>
          </a:bodyPr>
          <a:lstStyle/>
          <a:p>
            <a:r>
              <a:rPr lang="en-US" sz="2400" b="1" dirty="0" smtClean="0">
                <a:solidFill>
                  <a:srgbClr val="FF0000"/>
                </a:solidFill>
              </a:rPr>
              <a:t>Students need a long term creative agenda to see the long term benefits of creativity training.</a:t>
            </a:r>
          </a:p>
          <a:p>
            <a:endParaRPr lang="en-US" sz="2400" b="1" dirty="0" smtClean="0">
              <a:solidFill>
                <a:srgbClr val="FF0000"/>
              </a:solidFill>
            </a:endParaRPr>
          </a:p>
          <a:p>
            <a:r>
              <a:rPr lang="en-US" sz="2400" b="1" dirty="0" smtClean="0">
                <a:solidFill>
                  <a:srgbClr val="FF0000"/>
                </a:solidFill>
              </a:rPr>
              <a:t>If it is sporadic and random, they look back and see it as frivolous and impractical</a:t>
            </a:r>
            <a:r>
              <a:rPr lang="en-US" sz="2400" dirty="0" smtClean="0">
                <a:solidFill>
                  <a:srgbClr val="FF0000"/>
                </a:solidFill>
              </a:rPr>
              <a:t>.</a:t>
            </a:r>
            <a:endParaRPr lang="en-US" sz="2400" dirty="0">
              <a:solidFill>
                <a:srgbClr val="FF0000"/>
              </a:solidFill>
            </a:endParaRPr>
          </a:p>
        </p:txBody>
      </p:sp>
    </p:spTree>
    <p:extLst>
      <p:ext uri="{BB962C8B-B14F-4D97-AF65-F5344CB8AC3E}">
        <p14:creationId xmlns:p14="http://schemas.microsoft.com/office/powerpoint/2010/main" val="2036708989"/>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381000" y="1421642"/>
            <a:ext cx="2058537" cy="4519685"/>
            <a:chOff x="837063" y="1421642"/>
            <a:chExt cx="2058537" cy="4519685"/>
          </a:xfrm>
        </p:grpSpPr>
        <p:sp>
          <p:nvSpPr>
            <p:cNvPr id="3" name="Rectangle 2"/>
            <p:cNvSpPr/>
            <p:nvPr/>
          </p:nvSpPr>
          <p:spPr>
            <a:xfrm>
              <a:off x="838200" y="1421642"/>
              <a:ext cx="2057400"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1000" b="1" dirty="0">
                  <a:solidFill>
                    <a:prstClr val="black"/>
                  </a:solidFill>
                  <a:latin typeface="Calibri"/>
                  <a:ea typeface="Calibri"/>
                  <a:cs typeface="Times New Roman"/>
                </a:rPr>
                <a:t>Creativity Objective</a:t>
              </a:r>
              <a:endParaRPr lang="en-US" sz="1000" dirty="0">
                <a:solidFill>
                  <a:prstClr val="black"/>
                </a:solidFill>
                <a:latin typeface="Calibri"/>
                <a:ea typeface="Calibri"/>
                <a:cs typeface="Times New Roman"/>
              </a:endParaRPr>
            </a:p>
          </p:txBody>
        </p:sp>
        <p:sp>
          <p:nvSpPr>
            <p:cNvPr id="4" name="Rectangle 3"/>
            <p:cNvSpPr/>
            <p:nvPr/>
          </p:nvSpPr>
          <p:spPr>
            <a:xfrm>
              <a:off x="838200" y="1955042"/>
              <a:ext cx="2057400" cy="3878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1000" b="1" dirty="0">
                  <a:solidFill>
                    <a:prstClr val="black"/>
                  </a:solidFill>
                  <a:latin typeface="Calibri"/>
                  <a:ea typeface="Calibri"/>
                  <a:cs typeface="Times New Roman"/>
                </a:rPr>
                <a:t>Key Terms and/or thoughts on Creativity Objective</a:t>
              </a:r>
              <a:endParaRPr lang="en-US" sz="1000" dirty="0">
                <a:solidFill>
                  <a:prstClr val="black"/>
                </a:solidFill>
                <a:latin typeface="Calibri"/>
                <a:ea typeface="Calibri"/>
                <a:cs typeface="Times New Roman"/>
              </a:endParaRPr>
            </a:p>
          </p:txBody>
        </p:sp>
        <p:sp>
          <p:nvSpPr>
            <p:cNvPr id="5" name="Rectangle 4"/>
            <p:cNvSpPr/>
            <p:nvPr/>
          </p:nvSpPr>
          <p:spPr>
            <a:xfrm>
              <a:off x="838200" y="2342865"/>
              <a:ext cx="2057400" cy="860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1000" b="1" dirty="0">
                  <a:solidFill>
                    <a:prstClr val="black"/>
                  </a:solidFill>
                  <a:latin typeface="Calibri"/>
                  <a:ea typeface="Calibri"/>
                  <a:cs typeface="Times New Roman"/>
                </a:rPr>
                <a:t>Fact Sheet Details and Important Research</a:t>
              </a:r>
              <a:endParaRPr lang="en-US" sz="1000" dirty="0">
                <a:solidFill>
                  <a:prstClr val="black"/>
                </a:solidFill>
                <a:latin typeface="Calibri"/>
                <a:ea typeface="Calibri"/>
                <a:cs typeface="Times New Roman"/>
              </a:endParaRPr>
            </a:p>
          </p:txBody>
        </p:sp>
        <p:sp>
          <p:nvSpPr>
            <p:cNvPr id="6" name="Rectangle 5"/>
            <p:cNvSpPr/>
            <p:nvPr/>
          </p:nvSpPr>
          <p:spPr>
            <a:xfrm>
              <a:off x="838200" y="3203812"/>
              <a:ext cx="2057400" cy="8706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1000" b="1" dirty="0">
                  <a:solidFill>
                    <a:prstClr val="black"/>
                  </a:solidFill>
                  <a:latin typeface="Calibri"/>
                  <a:ea typeface="Calibri"/>
                  <a:cs typeface="Times New Roman"/>
                </a:rPr>
                <a:t>Suggested Activity –</a:t>
              </a:r>
              <a:endParaRPr lang="en-US" sz="1000" dirty="0">
                <a:solidFill>
                  <a:prstClr val="black"/>
                </a:solidFill>
                <a:latin typeface="Calibri"/>
                <a:ea typeface="Calibri"/>
                <a:cs typeface="Times New Roman"/>
              </a:endParaRPr>
            </a:p>
            <a:p>
              <a:pPr>
                <a:lnSpc>
                  <a:spcPct val="115000"/>
                </a:lnSpc>
              </a:pPr>
              <a:r>
                <a:rPr lang="en-US" sz="1000" b="1" dirty="0">
                  <a:solidFill>
                    <a:prstClr val="black"/>
                  </a:solidFill>
                  <a:latin typeface="Calibri"/>
                  <a:ea typeface="Calibri"/>
                  <a:cs typeface="Times New Roman"/>
                </a:rPr>
                <a:t>What lesson, activity, or experience can you provide students to achieve this creativity objective?</a:t>
              </a:r>
              <a:endParaRPr lang="en-US" sz="1000" dirty="0">
                <a:solidFill>
                  <a:prstClr val="black"/>
                </a:solidFill>
                <a:latin typeface="Calibri"/>
                <a:ea typeface="Calibri"/>
                <a:cs typeface="Times New Roman"/>
              </a:endParaRPr>
            </a:p>
          </p:txBody>
        </p:sp>
        <p:sp>
          <p:nvSpPr>
            <p:cNvPr id="7" name="Rectangle 6"/>
            <p:cNvSpPr/>
            <p:nvPr/>
          </p:nvSpPr>
          <p:spPr>
            <a:xfrm>
              <a:off x="838200" y="4074427"/>
              <a:ext cx="2057400"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1000" b="1" dirty="0">
                  <a:solidFill>
                    <a:prstClr val="black"/>
                  </a:solidFill>
                  <a:latin typeface="Calibri"/>
                  <a:ea typeface="Calibri"/>
                  <a:cs typeface="Times New Roman"/>
                </a:rPr>
                <a:t>“Look </a:t>
              </a:r>
              <a:r>
                <a:rPr lang="en-US" sz="1000" b="1" dirty="0" err="1">
                  <a:solidFill>
                    <a:prstClr val="black"/>
                  </a:solidFill>
                  <a:latin typeface="Calibri"/>
                  <a:ea typeface="Calibri"/>
                  <a:cs typeface="Times New Roman"/>
                </a:rPr>
                <a:t>Fors</a:t>
              </a:r>
              <a:r>
                <a:rPr lang="en-US" sz="1000" b="1" dirty="0">
                  <a:solidFill>
                    <a:prstClr val="black"/>
                  </a:solidFill>
                  <a:latin typeface="Calibri"/>
                  <a:ea typeface="Calibri"/>
                  <a:cs typeface="Times New Roman"/>
                </a:rPr>
                <a:t>”  - Evidence that the objective is being met (Indicators, Sample Behaviors)</a:t>
              </a:r>
              <a:endParaRPr lang="en-US" sz="1000" dirty="0">
                <a:solidFill>
                  <a:prstClr val="black"/>
                </a:solidFill>
                <a:latin typeface="Calibri"/>
                <a:ea typeface="Calibri"/>
                <a:cs typeface="Times New Roman"/>
              </a:endParaRPr>
            </a:p>
          </p:txBody>
        </p:sp>
        <p:sp>
          <p:nvSpPr>
            <p:cNvPr id="8" name="Rectangle 7"/>
            <p:cNvSpPr/>
            <p:nvPr/>
          </p:nvSpPr>
          <p:spPr>
            <a:xfrm>
              <a:off x="838200" y="4607827"/>
              <a:ext cx="2057400" cy="2667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1000" b="1" dirty="0">
                  <a:solidFill>
                    <a:prstClr val="black"/>
                  </a:solidFill>
                  <a:latin typeface="Calibri"/>
                  <a:ea typeface="Calibri"/>
                  <a:cs typeface="Times New Roman"/>
                </a:rPr>
                <a:t>“Red Flags” for creativity objective</a:t>
              </a:r>
              <a:endParaRPr lang="en-US" sz="1000" dirty="0">
                <a:solidFill>
                  <a:prstClr val="black"/>
                </a:solidFill>
                <a:latin typeface="Calibri"/>
                <a:ea typeface="Calibri"/>
                <a:cs typeface="Times New Roman"/>
              </a:endParaRPr>
            </a:p>
          </p:txBody>
        </p:sp>
        <p:sp>
          <p:nvSpPr>
            <p:cNvPr id="9" name="Rectangle 8"/>
            <p:cNvSpPr/>
            <p:nvPr/>
          </p:nvSpPr>
          <p:spPr>
            <a:xfrm>
              <a:off x="837063" y="4874527"/>
              <a:ext cx="2057400"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1000" b="1" dirty="0">
                  <a:solidFill>
                    <a:prstClr val="black"/>
                  </a:solidFill>
                  <a:latin typeface="Calibri"/>
                  <a:ea typeface="Calibri"/>
                  <a:cs typeface="Times New Roman"/>
                </a:rPr>
                <a:t>Questions we should expect teachers to ask when helping students meet the objective</a:t>
              </a:r>
              <a:endParaRPr lang="en-US" sz="1000" dirty="0">
                <a:solidFill>
                  <a:prstClr val="black"/>
                </a:solidFill>
                <a:latin typeface="Calibri"/>
                <a:ea typeface="Calibri"/>
                <a:cs typeface="Times New Roman"/>
              </a:endParaRPr>
            </a:p>
          </p:txBody>
        </p:sp>
        <p:sp>
          <p:nvSpPr>
            <p:cNvPr id="10" name="Rectangle 9"/>
            <p:cNvSpPr/>
            <p:nvPr/>
          </p:nvSpPr>
          <p:spPr>
            <a:xfrm>
              <a:off x="837063" y="5407927"/>
              <a:ext cx="2057400"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1000" b="1" dirty="0">
                  <a:solidFill>
                    <a:prstClr val="black"/>
                  </a:solidFill>
                  <a:latin typeface="Calibri"/>
                  <a:ea typeface="Calibri"/>
                  <a:cs typeface="Times New Roman"/>
                </a:rPr>
                <a:t>Questions we should</a:t>
              </a:r>
              <a:endParaRPr lang="en-US" sz="1000" dirty="0">
                <a:solidFill>
                  <a:prstClr val="black"/>
                </a:solidFill>
                <a:latin typeface="Calibri"/>
                <a:ea typeface="Calibri"/>
                <a:cs typeface="Times New Roman"/>
              </a:endParaRPr>
            </a:p>
            <a:p>
              <a:pPr>
                <a:lnSpc>
                  <a:spcPct val="115000"/>
                </a:lnSpc>
              </a:pPr>
              <a:r>
                <a:rPr lang="en-US" sz="1000" b="1" dirty="0">
                  <a:solidFill>
                    <a:prstClr val="black"/>
                  </a:solidFill>
                  <a:latin typeface="Calibri"/>
                  <a:ea typeface="Calibri"/>
                  <a:cs typeface="Times New Roman"/>
                </a:rPr>
                <a:t>expect students to ask when meeting objective</a:t>
              </a:r>
              <a:endParaRPr lang="en-US" sz="1000" dirty="0">
                <a:solidFill>
                  <a:prstClr val="black"/>
                </a:solidFill>
                <a:latin typeface="Calibri"/>
                <a:ea typeface="Calibri"/>
                <a:cs typeface="Times New Roman"/>
              </a:endParaRPr>
            </a:p>
          </p:txBody>
        </p:sp>
      </p:grpSp>
      <p:sp>
        <p:nvSpPr>
          <p:cNvPr id="16" name="Rectangle 15"/>
          <p:cNvSpPr/>
          <p:nvPr/>
        </p:nvSpPr>
        <p:spPr>
          <a:xfrm>
            <a:off x="2441977" y="1421642"/>
            <a:ext cx="6473423"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1000" b="1" dirty="0">
                <a:solidFill>
                  <a:prstClr val="black"/>
                </a:solidFill>
                <a:latin typeface="Calibri"/>
                <a:ea typeface="Calibri"/>
                <a:cs typeface="Times New Roman"/>
              </a:rPr>
              <a:t>S1.8 </a:t>
            </a:r>
            <a:r>
              <a:rPr lang="en-US" sz="1000" b="1" dirty="0">
                <a:solidFill>
                  <a:srgbClr val="FF0000"/>
                </a:solidFill>
                <a:latin typeface="Calibri"/>
                <a:ea typeface="Calibri"/>
                <a:cs typeface="Times New Roman"/>
              </a:rPr>
              <a:t>R</a:t>
            </a:r>
            <a:r>
              <a:rPr lang="en-US" sz="1000" b="1" dirty="0">
                <a:solidFill>
                  <a:prstClr val="black"/>
                </a:solidFill>
                <a:latin typeface="Calibri"/>
                <a:ea typeface="Calibri"/>
                <a:cs typeface="Times New Roman"/>
              </a:rPr>
              <a:t> </a:t>
            </a:r>
            <a:r>
              <a:rPr lang="en-US" sz="1000" dirty="0">
                <a:solidFill>
                  <a:prstClr val="black"/>
                </a:solidFill>
                <a:latin typeface="Calibri"/>
                <a:ea typeface="Calibri"/>
                <a:cs typeface="Times New Roman"/>
              </a:rPr>
              <a:t>Recognizes that interpretation relies on context (the implicit and </a:t>
            </a:r>
            <a:r>
              <a:rPr lang="en-US" sz="1000" dirty="0" smtClean="0">
                <a:solidFill>
                  <a:prstClr val="black"/>
                </a:solidFill>
                <a:latin typeface="Calibri"/>
                <a:ea typeface="Calibri"/>
                <a:cs typeface="Times New Roman"/>
              </a:rPr>
              <a:t>explicit cues/clues </a:t>
            </a:r>
            <a:r>
              <a:rPr lang="en-US" sz="1000" dirty="0">
                <a:solidFill>
                  <a:prstClr val="black"/>
                </a:solidFill>
                <a:latin typeface="Calibri"/>
                <a:ea typeface="Calibri"/>
                <a:cs typeface="Times New Roman"/>
              </a:rPr>
              <a:t>that suggest how we should assign meaning to something); combines cues/clues from disparate contexts in an artwork to generate unusual meaning</a:t>
            </a:r>
          </a:p>
        </p:txBody>
      </p:sp>
      <p:sp>
        <p:nvSpPr>
          <p:cNvPr id="17" name="Rectangle 16"/>
          <p:cNvSpPr/>
          <p:nvPr/>
        </p:nvSpPr>
        <p:spPr>
          <a:xfrm>
            <a:off x="2441977" y="1955042"/>
            <a:ext cx="6473423" cy="3878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1000" dirty="0">
                <a:solidFill>
                  <a:prstClr val="black"/>
                </a:solidFill>
                <a:latin typeface="Calibri"/>
                <a:ea typeface="Calibri"/>
                <a:cs typeface="Times New Roman"/>
              </a:rPr>
              <a:t>Interpretation; Context; Clues that tell us how to interpret; Fits in to definition of Imagination (Image + Context = Idea); Objective is focused on CONTEXT rather than Image</a:t>
            </a:r>
          </a:p>
        </p:txBody>
      </p:sp>
      <p:sp>
        <p:nvSpPr>
          <p:cNvPr id="18" name="Rectangle 17"/>
          <p:cNvSpPr/>
          <p:nvPr/>
        </p:nvSpPr>
        <p:spPr>
          <a:xfrm>
            <a:off x="2441977" y="2342865"/>
            <a:ext cx="6473423" cy="860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1000" dirty="0">
                <a:solidFill>
                  <a:prstClr val="black"/>
                </a:solidFill>
                <a:latin typeface="Calibri"/>
                <a:ea typeface="Calibri"/>
                <a:cs typeface="Times New Roman"/>
              </a:rPr>
              <a:t>Conceptual combination bears a special relationship to creativity, having been mentioned frequently in historical accounts of creative accomplishments (e.g., Rothenberg, 1979; </a:t>
            </a:r>
            <a:r>
              <a:rPr lang="en-US" sz="1000" dirty="0" err="1">
                <a:solidFill>
                  <a:prstClr val="black"/>
                </a:solidFill>
                <a:latin typeface="Calibri"/>
                <a:ea typeface="Calibri"/>
                <a:cs typeface="Times New Roman"/>
              </a:rPr>
              <a:t>Thagard</a:t>
            </a:r>
            <a:r>
              <a:rPr lang="en-US" sz="1000" dirty="0">
                <a:solidFill>
                  <a:prstClr val="black"/>
                </a:solidFill>
                <a:latin typeface="Calibri"/>
                <a:ea typeface="Calibri"/>
                <a:cs typeface="Times New Roman"/>
              </a:rPr>
              <a:t>, 1984; Ward, 2001; Ward et al., 1995). In addition, combining concepts is a crucial component in several process models of creative functioning (e.g., Davidson, 1995; Mumford et al., 1991; Sternberg, 1988), </a:t>
            </a:r>
          </a:p>
        </p:txBody>
      </p:sp>
      <p:sp>
        <p:nvSpPr>
          <p:cNvPr id="19" name="Rectangle 18"/>
          <p:cNvSpPr/>
          <p:nvPr/>
        </p:nvSpPr>
        <p:spPr>
          <a:xfrm>
            <a:off x="2441977" y="3203812"/>
            <a:ext cx="6473423" cy="8706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1000" dirty="0" smtClean="0">
                <a:solidFill>
                  <a:prstClr val="black"/>
                </a:solidFill>
                <a:latin typeface="Calibri"/>
                <a:ea typeface="Calibri"/>
                <a:cs typeface="Times New Roman"/>
              </a:rPr>
              <a:t>VTS</a:t>
            </a:r>
            <a:r>
              <a:rPr lang="en-US" sz="1000" dirty="0">
                <a:solidFill>
                  <a:prstClr val="black"/>
                </a:solidFill>
                <a:latin typeface="Calibri"/>
                <a:ea typeface="Calibri"/>
                <a:cs typeface="Times New Roman"/>
              </a:rPr>
              <a:t>; An automobile made of postage stamps (Check for Stage 1: Does it ask students to risk and reframe?) Are we assessing image transformation,  context transformation, or idea generation (image + context)? Is the focus on the transforming and combining the visual structure of cars and stamps,  or on the meaning cars/stamps have for us (context), or both (idea)? Cohort-Based Assessment: class sets standards of exploration, resolution, novelty</a:t>
            </a:r>
          </a:p>
          <a:p>
            <a:pPr>
              <a:lnSpc>
                <a:spcPct val="115000"/>
              </a:lnSpc>
            </a:pPr>
            <a:endParaRPr lang="en-US" sz="1000" dirty="0">
              <a:solidFill>
                <a:prstClr val="black"/>
              </a:solidFill>
              <a:latin typeface="Calibri"/>
              <a:ea typeface="Calibri"/>
              <a:cs typeface="Times New Roman"/>
            </a:endParaRPr>
          </a:p>
        </p:txBody>
      </p:sp>
      <p:sp>
        <p:nvSpPr>
          <p:cNvPr id="20" name="Rectangle 19"/>
          <p:cNvSpPr/>
          <p:nvPr/>
        </p:nvSpPr>
        <p:spPr>
          <a:xfrm>
            <a:off x="2441977" y="4074427"/>
            <a:ext cx="6473423"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1000" dirty="0">
                <a:solidFill>
                  <a:prstClr val="black"/>
                </a:solidFill>
                <a:latin typeface="Calibri"/>
                <a:ea typeface="Calibri"/>
                <a:cs typeface="Times New Roman"/>
              </a:rPr>
              <a:t> Students are asking questions and talking about the meaning we attach to cars and stamps, not just the visual structure of these objects (“Well, both cars and stamps travel, and some go fast in first-class style, while some go slow”)</a:t>
            </a:r>
          </a:p>
        </p:txBody>
      </p:sp>
      <p:sp>
        <p:nvSpPr>
          <p:cNvPr id="21" name="Rectangle 20"/>
          <p:cNvSpPr/>
          <p:nvPr/>
        </p:nvSpPr>
        <p:spPr>
          <a:xfrm>
            <a:off x="2441977" y="4607827"/>
            <a:ext cx="6473423" cy="2667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1000" dirty="0">
                <a:solidFill>
                  <a:prstClr val="black"/>
                </a:solidFill>
                <a:latin typeface="Calibri"/>
                <a:ea typeface="Calibri"/>
                <a:cs typeface="Times New Roman"/>
              </a:rPr>
              <a:t>Students only focused on visual structure, not on meaning</a:t>
            </a:r>
          </a:p>
        </p:txBody>
      </p:sp>
      <p:sp>
        <p:nvSpPr>
          <p:cNvPr id="22" name="Rectangle 21"/>
          <p:cNvSpPr/>
          <p:nvPr/>
        </p:nvSpPr>
        <p:spPr>
          <a:xfrm>
            <a:off x="2438400" y="4874527"/>
            <a:ext cx="6473423"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1000" dirty="0">
                <a:solidFill>
                  <a:prstClr val="black"/>
                </a:solidFill>
                <a:latin typeface="Calibri"/>
                <a:ea typeface="Calibri"/>
                <a:cs typeface="Times New Roman"/>
              </a:rPr>
              <a:t>Can you combine or recombine the purposes or uses of the  parts? Can you take a risk and make it even more </a:t>
            </a:r>
            <a:r>
              <a:rPr lang="en-US" sz="1000" dirty="0" smtClean="0">
                <a:solidFill>
                  <a:prstClr val="black"/>
                </a:solidFill>
                <a:latin typeface="Calibri"/>
                <a:ea typeface="Calibri"/>
                <a:cs typeface="Times New Roman"/>
              </a:rPr>
              <a:t>different?</a:t>
            </a:r>
            <a:r>
              <a:rPr lang="en-US" sz="1000" dirty="0" smtClean="0">
                <a:solidFill>
                  <a:prstClr val="white"/>
                </a:solidFill>
                <a:latin typeface="Calibri"/>
                <a:ea typeface="Calibri"/>
                <a:cs typeface="Times New Roman"/>
              </a:rPr>
              <a:t>?</a:t>
            </a:r>
            <a:endParaRPr lang="en-US" sz="1000" dirty="0">
              <a:solidFill>
                <a:prstClr val="white"/>
              </a:solidFill>
              <a:latin typeface="Calibri"/>
              <a:ea typeface="Calibri"/>
              <a:cs typeface="Times New Roman"/>
            </a:endParaRPr>
          </a:p>
        </p:txBody>
      </p:sp>
      <p:sp>
        <p:nvSpPr>
          <p:cNvPr id="23" name="Rectangle 22"/>
          <p:cNvSpPr/>
          <p:nvPr/>
        </p:nvSpPr>
        <p:spPr>
          <a:xfrm>
            <a:off x="2438400" y="5407927"/>
            <a:ext cx="6473423"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1000" dirty="0">
                <a:solidFill>
                  <a:prstClr val="black"/>
                </a:solidFill>
                <a:latin typeface="Calibri"/>
                <a:ea typeface="Calibri"/>
                <a:cs typeface="Times New Roman"/>
              </a:rPr>
              <a:t>What if it was only going to be used by kids instead of grown ups? Will it be sticky on the outside if it gets wet? Could we buy it from a postman instead of at a car dealership? What else could it mean? What more can we find?</a:t>
            </a:r>
          </a:p>
        </p:txBody>
      </p:sp>
      <p:sp>
        <p:nvSpPr>
          <p:cNvPr id="29" name="TextBox 28"/>
          <p:cNvSpPr txBox="1"/>
          <p:nvPr/>
        </p:nvSpPr>
        <p:spPr>
          <a:xfrm>
            <a:off x="457200" y="152400"/>
            <a:ext cx="8458200" cy="1292662"/>
          </a:xfrm>
          <a:prstGeom prst="rect">
            <a:avLst/>
          </a:prstGeom>
          <a:noFill/>
        </p:spPr>
        <p:txBody>
          <a:bodyPr wrap="square" rtlCol="0">
            <a:spAutoFit/>
          </a:bodyPr>
          <a:lstStyle/>
          <a:p>
            <a:pPr algn="ctr" fontAlgn="base">
              <a:spcBef>
                <a:spcPct val="0"/>
              </a:spcBef>
              <a:spcAft>
                <a:spcPct val="0"/>
              </a:spcAft>
            </a:pPr>
            <a:r>
              <a:rPr lang="en-US" sz="2400" b="1" u="sng" dirty="0" smtClean="0">
                <a:solidFill>
                  <a:prstClr val="black"/>
                </a:solidFill>
                <a:latin typeface="Calibri" pitchFamily="34" charset="0"/>
                <a:ea typeface="Calibri" pitchFamily="34" charset="0"/>
                <a:cs typeface="Calibri" pitchFamily="34" charset="0"/>
              </a:rPr>
              <a:t>Understanding the Creativity Instructional Matrix</a:t>
            </a:r>
            <a:endParaRPr lang="en-US" sz="1400" dirty="0" smtClean="0">
              <a:solidFill>
                <a:prstClr val="black"/>
              </a:solidFill>
              <a:cs typeface="Arial" pitchFamily="34" charset="0"/>
            </a:endParaRPr>
          </a:p>
          <a:p>
            <a:pPr algn="ctr" eaLnBrk="0" fontAlgn="base" hangingPunct="0">
              <a:spcBef>
                <a:spcPct val="0"/>
              </a:spcBef>
              <a:spcAft>
                <a:spcPct val="0"/>
              </a:spcAft>
            </a:pPr>
            <a:r>
              <a:rPr lang="en-US" dirty="0" smtClean="0">
                <a:solidFill>
                  <a:prstClr val="black"/>
                </a:solidFill>
                <a:latin typeface="Calibri" pitchFamily="34" charset="0"/>
                <a:ea typeface="Calibri" pitchFamily="34" charset="0"/>
                <a:cs typeface="Calibri" pitchFamily="34" charset="0"/>
              </a:rPr>
              <a:t>Please work in small groups and rotate to each poster, adding your thoughts; at the end, all posters are shared.</a:t>
            </a:r>
            <a:endParaRPr lang="en-US" sz="1400" dirty="0" smtClean="0">
              <a:solidFill>
                <a:prstClr val="black"/>
              </a:solidFill>
              <a:cs typeface="Arial" pitchFamily="34" charset="0"/>
            </a:endParaRPr>
          </a:p>
          <a:p>
            <a:endParaRPr lang="en-US" dirty="0">
              <a:solidFill>
                <a:prstClr val="black"/>
              </a:solidFill>
            </a:endParaRPr>
          </a:p>
        </p:txBody>
      </p:sp>
    </p:spTree>
    <p:extLst>
      <p:ext uri="{BB962C8B-B14F-4D97-AF65-F5344CB8AC3E}">
        <p14:creationId xmlns:p14="http://schemas.microsoft.com/office/powerpoint/2010/main" val="184857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down)">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wipe(down)">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animEffect transition="in" filter="wipe(down)">
                                      <p:cBhvr>
                                        <p:cTn id="27" dur="500"/>
                                        <p:tgtEl>
                                          <p:spTgt spid="2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wipe(down)">
                                      <p:cBhvr>
                                        <p:cTn id="32" dur="500"/>
                                        <p:tgtEl>
                                          <p:spTgt spid="2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3">
                                            <p:txEl>
                                              <p:pRg st="0" end="0"/>
                                            </p:txEl>
                                          </p:spTgt>
                                        </p:tgtEl>
                                        <p:attrNameLst>
                                          <p:attrName>style.visibility</p:attrName>
                                        </p:attrNameLst>
                                      </p:cBhvr>
                                      <p:to>
                                        <p:strVal val="visible"/>
                                      </p:to>
                                    </p:set>
                                    <p:animEffect transition="in" filter="wipe(down)">
                                      <p:cBhvr>
                                        <p:cTn id="37"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Public\Pictures\ArtsAPS Conference 2012\From Terri\ArtsAPS 201236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8755"/>
            <a:ext cx="9144000" cy="7246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9773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Public\Pictures\ArtsAPS Conference 2012\From Terri\ArtsAPS 20123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1" y="0"/>
            <a:ext cx="10062411" cy="1143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7587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Raursach.png"/>
          <p:cNvPicPr>
            <a:picLocks noGrp="1" noChangeAspect="1"/>
          </p:cNvPicPr>
          <p:nvPr>
            <p:ph type="pic" sz="quarter" idx="10"/>
          </p:nvPr>
        </p:nvPicPr>
        <p:blipFill>
          <a:blip r:embed="rId3" cstate="print"/>
          <a:srcRect t="8425" b="8425"/>
          <a:stretch>
            <a:fillRect/>
          </a:stretch>
        </p:blipFill>
        <p:spPr/>
      </p:pic>
      <p:sp>
        <p:nvSpPr>
          <p:cNvPr id="3" name="Text Placeholder 2"/>
          <p:cNvSpPr>
            <a:spLocks noGrp="1"/>
          </p:cNvSpPr>
          <p:nvPr>
            <p:ph type="body" sz="quarter" idx="11"/>
          </p:nvPr>
        </p:nvSpPr>
        <p:spPr/>
        <p:txBody>
          <a:bodyPr>
            <a:normAutofit lnSpcReduction="10000"/>
          </a:bodyPr>
          <a:lstStyle/>
          <a:p>
            <a:r>
              <a:rPr lang="en-US" dirty="0" smtClean="0"/>
              <a:t>The term “creativity” is like a Rorschach—we see what we want to see.</a:t>
            </a:r>
            <a:endParaRPr lang="en-US" dirty="0"/>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0" y="838200"/>
            <a:ext cx="5715000" cy="515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818953"/>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Unpacking.png"/>
          <p:cNvPicPr>
            <a:picLocks noGrp="1" noChangeAspect="1"/>
          </p:cNvPicPr>
          <p:nvPr>
            <p:ph type="pic" sz="quarter" idx="10"/>
          </p:nvPr>
        </p:nvPicPr>
        <p:blipFill>
          <a:blip r:embed="rId3" cstate="print"/>
          <a:srcRect l="5491" r="5491"/>
          <a:stretch>
            <a:fillRect/>
          </a:stretch>
        </p:blipFill>
        <p:spPr>
          <a:xfrm>
            <a:off x="304800" y="228600"/>
            <a:ext cx="8001000" cy="5600700"/>
          </a:xfrm>
        </p:spPr>
      </p:pic>
      <p:sp>
        <p:nvSpPr>
          <p:cNvPr id="3" name="Text Placeholder 2"/>
          <p:cNvSpPr>
            <a:spLocks noGrp="1"/>
          </p:cNvSpPr>
          <p:nvPr>
            <p:ph type="body" sz="quarter" idx="11"/>
          </p:nvPr>
        </p:nvSpPr>
        <p:spPr>
          <a:xfrm>
            <a:off x="533400" y="5943600"/>
            <a:ext cx="7848600" cy="762000"/>
          </a:xfrm>
        </p:spPr>
        <p:txBody>
          <a:bodyPr>
            <a:normAutofit/>
          </a:bodyPr>
          <a:lstStyle/>
          <a:p>
            <a:r>
              <a:rPr lang="en-US" dirty="0" smtClean="0"/>
              <a:t>Unpacking the concept based on our model.</a:t>
            </a:r>
            <a:endParaRPr lang="en-US" dirty="0"/>
          </a:p>
        </p:txBody>
      </p:sp>
    </p:spTree>
    <p:extLst>
      <p:ext uri="{BB962C8B-B14F-4D97-AF65-F5344CB8AC3E}">
        <p14:creationId xmlns:p14="http://schemas.microsoft.com/office/powerpoint/2010/main" val="3334298582"/>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848600" cy="1143000"/>
          </a:xfrm>
        </p:spPr>
        <p:txBody>
          <a:bodyPr>
            <a:normAutofit/>
          </a:bodyPr>
          <a:lstStyle/>
          <a:p>
            <a:r>
              <a:rPr lang="en-US" sz="3200" b="1" dirty="0">
                <a:ea typeface="Times New Roman"/>
                <a:cs typeface="Times New Roman"/>
              </a:rPr>
              <a:t>A </a:t>
            </a:r>
            <a:r>
              <a:rPr lang="en-US" sz="3200" b="1" dirty="0" smtClean="0">
                <a:ea typeface="Times New Roman"/>
                <a:cs typeface="Times New Roman"/>
              </a:rPr>
              <a:t>complex, executive-level </a:t>
            </a:r>
            <a:r>
              <a:rPr lang="en-US" sz="3200" b="1" dirty="0">
                <a:ea typeface="Times New Roman"/>
                <a:cs typeface="Times New Roman"/>
              </a:rPr>
              <a:t>cognitive process</a:t>
            </a:r>
            <a:endParaRPr lang="en-US" sz="3200" b="1" dirty="0"/>
          </a:p>
        </p:txBody>
      </p:sp>
      <p:sp>
        <p:nvSpPr>
          <p:cNvPr id="11" name="Rectangle 8"/>
          <p:cNvSpPr>
            <a:spLocks noGrp="1"/>
          </p:cNvSpPr>
          <p:nvPr>
            <p:ph idx="1"/>
          </p:nvPr>
        </p:nvSpPr>
        <p:spPr>
          <a:xfrm>
            <a:off x="457200" y="3691782"/>
            <a:ext cx="7848600" cy="2434382"/>
          </a:xfrm>
        </p:spPr>
        <p:txBody>
          <a:bodyPr/>
          <a:lstStyle>
            <a:extLst/>
          </a:lstStyle>
          <a:p>
            <a:r>
              <a:rPr lang="en-US" sz="1400" dirty="0" smtClean="0">
                <a:ea typeface="Times New Roman"/>
                <a:cs typeface="Times New Roman"/>
              </a:rPr>
              <a:t>Develops over time</a:t>
            </a:r>
          </a:p>
          <a:p>
            <a:r>
              <a:rPr lang="en-US" sz="1400" dirty="0" smtClean="0">
                <a:ea typeface="Times New Roman"/>
                <a:cs typeface="Times New Roman"/>
              </a:rPr>
              <a:t>Not </a:t>
            </a:r>
            <a:r>
              <a:rPr lang="en-US" sz="1400" dirty="0">
                <a:ea typeface="Times New Roman"/>
                <a:cs typeface="Times New Roman"/>
              </a:rPr>
              <a:t>just a whacky way of </a:t>
            </a:r>
            <a:endParaRPr lang="en-US" sz="1400" dirty="0" smtClean="0">
              <a:ea typeface="Times New Roman"/>
              <a:cs typeface="Times New Roman"/>
            </a:endParaRPr>
          </a:p>
          <a:p>
            <a:pPr marL="0" indent="0">
              <a:buNone/>
            </a:pPr>
            <a:r>
              <a:rPr lang="en-US" sz="1400" dirty="0">
                <a:ea typeface="Times New Roman"/>
                <a:cs typeface="Times New Roman"/>
              </a:rPr>
              <a:t> </a:t>
            </a:r>
            <a:r>
              <a:rPr lang="en-US" sz="1400" dirty="0" smtClean="0">
                <a:ea typeface="Times New Roman"/>
                <a:cs typeface="Times New Roman"/>
              </a:rPr>
              <a:t>        producing </a:t>
            </a:r>
            <a:r>
              <a:rPr lang="en-US" sz="1400" dirty="0">
                <a:ea typeface="Times New Roman"/>
                <a:cs typeface="Times New Roman"/>
              </a:rPr>
              <a:t>zany ideas</a:t>
            </a:r>
            <a:endParaRPr lang="en-US" sz="1400" dirty="0"/>
          </a:p>
        </p:txBody>
      </p:sp>
      <p:pic>
        <p:nvPicPr>
          <p:cNvPr id="10" name="Picture 4" descr="head for logo by self"/>
          <p:cNvPicPr>
            <a:picLocks noChangeAspect="1" noChangeArrowheads="1"/>
          </p:cNvPicPr>
          <p:nvPr/>
        </p:nvPicPr>
        <p:blipFill>
          <a:blip r:embed="rId3" cstate="print"/>
          <a:srcRect/>
          <a:stretch>
            <a:fillRect/>
          </a:stretch>
        </p:blipFill>
        <p:spPr bwMode="auto">
          <a:xfrm>
            <a:off x="1041051" y="1451796"/>
            <a:ext cx="1702149" cy="1672404"/>
          </a:xfrm>
          <a:prstGeom prst="rect">
            <a:avLst/>
          </a:prstGeom>
          <a:noFill/>
          <a:ln w="9525" algn="in">
            <a:noFill/>
            <a:miter lim="800000"/>
            <a:headEnd/>
            <a:tailEnd/>
          </a:ln>
          <a:effectLst/>
        </p:spPr>
      </p:pic>
      <p:grpSp>
        <p:nvGrpSpPr>
          <p:cNvPr id="12" name="Group 11"/>
          <p:cNvGrpSpPr/>
          <p:nvPr/>
        </p:nvGrpSpPr>
        <p:grpSpPr>
          <a:xfrm>
            <a:off x="3810000" y="1219200"/>
            <a:ext cx="4648200" cy="3943846"/>
            <a:chOff x="1219200" y="3505200"/>
            <a:chExt cx="4114800" cy="3029446"/>
          </a:xfrm>
        </p:grpSpPr>
        <p:sp>
          <p:nvSpPr>
            <p:cNvPr id="13" name="Text Box 5"/>
            <p:cNvSpPr txBox="1">
              <a:spLocks noChangeArrowheads="1"/>
            </p:cNvSpPr>
            <p:nvPr/>
          </p:nvSpPr>
          <p:spPr bwMode="auto">
            <a:xfrm>
              <a:off x="1562100" y="3505200"/>
              <a:ext cx="1028700" cy="342854"/>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n-US" altLang="zh-CN" sz="1600" b="1" dirty="0">
                  <a:solidFill>
                    <a:prstClr val="black"/>
                  </a:solidFill>
                  <a:latin typeface="Times New Roman" pitchFamily="18" charset="0"/>
                  <a:cs typeface="Arial" pitchFamily="34" charset="0"/>
                </a:rPr>
                <a:t>Creativity</a:t>
              </a:r>
              <a:endParaRPr lang="en-US" dirty="0">
                <a:solidFill>
                  <a:prstClr val="black"/>
                </a:solidFill>
                <a:cs typeface="Arial" pitchFamily="34" charset="0"/>
              </a:endParaRPr>
            </a:p>
          </p:txBody>
        </p:sp>
        <p:sp>
          <p:nvSpPr>
            <p:cNvPr id="14" name="Text Box 6"/>
            <p:cNvSpPr txBox="1">
              <a:spLocks noChangeArrowheads="1"/>
            </p:cNvSpPr>
            <p:nvPr/>
          </p:nvSpPr>
          <p:spPr bwMode="auto">
            <a:xfrm>
              <a:off x="2933700" y="3947827"/>
              <a:ext cx="1485900" cy="342854"/>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n-US" altLang="zh-CN" sz="1600" b="1" dirty="0">
                  <a:solidFill>
                    <a:prstClr val="black"/>
                  </a:solidFill>
                  <a:latin typeface="Times New Roman" pitchFamily="18" charset="0"/>
                  <a:cs typeface="Arial" pitchFamily="34" charset="0"/>
                </a:rPr>
                <a:t>Meta-Cognition</a:t>
              </a:r>
              <a:endParaRPr lang="en-US" dirty="0">
                <a:solidFill>
                  <a:prstClr val="black"/>
                </a:solidFill>
                <a:cs typeface="Arial" pitchFamily="34" charset="0"/>
              </a:endParaRPr>
            </a:p>
          </p:txBody>
        </p:sp>
        <p:sp>
          <p:nvSpPr>
            <p:cNvPr id="15" name="Text Box 7"/>
            <p:cNvSpPr txBox="1">
              <a:spLocks noChangeArrowheads="1"/>
            </p:cNvSpPr>
            <p:nvPr/>
          </p:nvSpPr>
          <p:spPr bwMode="auto">
            <a:xfrm>
              <a:off x="1219200" y="4533761"/>
              <a:ext cx="2514600" cy="342854"/>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n-US" altLang="zh-CN" sz="1600" b="1" dirty="0" smtClean="0">
                  <a:solidFill>
                    <a:prstClr val="black"/>
                  </a:solidFill>
                  <a:latin typeface="Times New Roman" pitchFamily="18" charset="0"/>
                  <a:cs typeface="Arial" pitchFamily="34" charset="0"/>
                </a:rPr>
                <a:t>Higher Order Thinking</a:t>
              </a:r>
              <a:endParaRPr lang="en-US" dirty="0">
                <a:solidFill>
                  <a:prstClr val="black"/>
                </a:solidFill>
                <a:cs typeface="Arial" pitchFamily="34" charset="0"/>
              </a:endParaRPr>
            </a:p>
          </p:txBody>
        </p:sp>
        <p:sp>
          <p:nvSpPr>
            <p:cNvPr id="16" name="Text Box 8"/>
            <p:cNvSpPr txBox="1">
              <a:spLocks noChangeArrowheads="1"/>
            </p:cNvSpPr>
            <p:nvPr/>
          </p:nvSpPr>
          <p:spPr bwMode="auto">
            <a:xfrm>
              <a:off x="2819400" y="5061648"/>
              <a:ext cx="2514600" cy="342854"/>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n-US" altLang="zh-CN" sz="1600" b="1" dirty="0">
                  <a:solidFill>
                    <a:prstClr val="black"/>
                  </a:solidFill>
                  <a:latin typeface="Times New Roman" pitchFamily="18" charset="0"/>
                  <a:cs typeface="Arial" pitchFamily="34" charset="0"/>
                </a:rPr>
                <a:t>Affective Domain Skills</a:t>
              </a:r>
              <a:endParaRPr lang="en-US" dirty="0">
                <a:solidFill>
                  <a:prstClr val="black"/>
                </a:solidFill>
                <a:cs typeface="Arial" pitchFamily="34" charset="0"/>
              </a:endParaRPr>
            </a:p>
          </p:txBody>
        </p:sp>
        <p:sp>
          <p:nvSpPr>
            <p:cNvPr id="17" name="Text Box 9"/>
            <p:cNvSpPr txBox="1">
              <a:spLocks noChangeArrowheads="1"/>
            </p:cNvSpPr>
            <p:nvPr/>
          </p:nvSpPr>
          <p:spPr bwMode="auto">
            <a:xfrm>
              <a:off x="3276600" y="6191792"/>
              <a:ext cx="1828800" cy="342854"/>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n-US" altLang="zh-CN" sz="1600" b="1">
                  <a:solidFill>
                    <a:prstClr val="black"/>
                  </a:solidFill>
                  <a:latin typeface="Times New Roman" pitchFamily="18" charset="0"/>
                  <a:cs typeface="Arial" pitchFamily="34" charset="0"/>
                </a:rPr>
                <a:t>Psychomotor Skills</a:t>
              </a:r>
              <a:endParaRPr lang="en-US">
                <a:solidFill>
                  <a:prstClr val="black"/>
                </a:solidFill>
                <a:cs typeface="Arial" pitchFamily="34" charset="0"/>
              </a:endParaRPr>
            </a:p>
          </p:txBody>
        </p:sp>
        <p:sp>
          <p:nvSpPr>
            <p:cNvPr id="18" name="Text Box 10"/>
            <p:cNvSpPr txBox="1">
              <a:spLocks noChangeArrowheads="1"/>
            </p:cNvSpPr>
            <p:nvPr/>
          </p:nvSpPr>
          <p:spPr bwMode="auto">
            <a:xfrm>
              <a:off x="1333500" y="5676606"/>
              <a:ext cx="2286000" cy="342854"/>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n-US" altLang="zh-CN" sz="1600" b="1">
                  <a:solidFill>
                    <a:prstClr val="black"/>
                  </a:solidFill>
                  <a:latin typeface="Times New Roman" pitchFamily="18" charset="0"/>
                  <a:cs typeface="Arial" pitchFamily="34" charset="0"/>
                </a:rPr>
                <a:t>Basic Reasoning Skills</a:t>
              </a:r>
              <a:endParaRPr lang="en-US">
                <a:solidFill>
                  <a:prstClr val="black"/>
                </a:solidFill>
                <a:cs typeface="Arial" pitchFamily="34" charset="0"/>
              </a:endParaRPr>
            </a:p>
          </p:txBody>
        </p:sp>
        <p:sp>
          <p:nvSpPr>
            <p:cNvPr id="19" name="Line 11"/>
            <p:cNvSpPr>
              <a:spLocks noChangeShapeType="1"/>
            </p:cNvSpPr>
            <p:nvPr/>
          </p:nvSpPr>
          <p:spPr bwMode="auto">
            <a:xfrm>
              <a:off x="2590800" y="3619485"/>
              <a:ext cx="1028700" cy="0"/>
            </a:xfrm>
            <a:prstGeom prst="line">
              <a:avLst/>
            </a:prstGeom>
            <a:noFill/>
            <a:ln w="9525">
              <a:solidFill>
                <a:srgbClr val="000080"/>
              </a:solidFill>
              <a:round/>
              <a:headEnd/>
              <a:tailEnd/>
            </a:ln>
            <a:effec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prstClr val="black"/>
                </a:solidFill>
              </a:endParaRPr>
            </a:p>
          </p:txBody>
        </p:sp>
        <p:sp>
          <p:nvSpPr>
            <p:cNvPr id="20" name="Line 12"/>
            <p:cNvSpPr>
              <a:spLocks noChangeShapeType="1"/>
            </p:cNvSpPr>
            <p:nvPr/>
          </p:nvSpPr>
          <p:spPr bwMode="auto">
            <a:xfrm>
              <a:off x="3619500" y="3619485"/>
              <a:ext cx="0" cy="228569"/>
            </a:xfrm>
            <a:prstGeom prst="line">
              <a:avLst/>
            </a:prstGeom>
            <a:noFill/>
            <a:ln w="9525">
              <a:solidFill>
                <a:srgbClr val="000080"/>
              </a:solidFill>
              <a:round/>
              <a:headEnd/>
              <a:tailEnd type="triangle" w="med" len="med"/>
            </a:ln>
            <a:effec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prstClr val="black"/>
                </a:solidFill>
              </a:endParaRPr>
            </a:p>
          </p:txBody>
        </p:sp>
        <p:sp>
          <p:nvSpPr>
            <p:cNvPr id="21" name="Line 13"/>
            <p:cNvSpPr>
              <a:spLocks noChangeShapeType="1"/>
            </p:cNvSpPr>
            <p:nvPr/>
          </p:nvSpPr>
          <p:spPr bwMode="auto">
            <a:xfrm flipH="1">
              <a:off x="2019300" y="4076623"/>
              <a:ext cx="914400" cy="0"/>
            </a:xfrm>
            <a:prstGeom prst="line">
              <a:avLst/>
            </a:prstGeom>
            <a:noFill/>
            <a:ln w="9525">
              <a:solidFill>
                <a:srgbClr val="000080"/>
              </a:solidFill>
              <a:round/>
              <a:headEnd/>
              <a:tailEnd/>
            </a:ln>
            <a:effec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prstClr val="black"/>
                </a:solidFill>
              </a:endParaRPr>
            </a:p>
          </p:txBody>
        </p:sp>
        <p:sp>
          <p:nvSpPr>
            <p:cNvPr id="22" name="Line 14"/>
            <p:cNvSpPr>
              <a:spLocks noChangeShapeType="1"/>
            </p:cNvSpPr>
            <p:nvPr/>
          </p:nvSpPr>
          <p:spPr bwMode="auto">
            <a:xfrm>
              <a:off x="2019300" y="4076623"/>
              <a:ext cx="0" cy="342854"/>
            </a:xfrm>
            <a:prstGeom prst="line">
              <a:avLst/>
            </a:prstGeom>
            <a:noFill/>
            <a:ln w="9525">
              <a:solidFill>
                <a:srgbClr val="000080"/>
              </a:solidFill>
              <a:round/>
              <a:headEnd/>
              <a:tailEnd type="triangle" w="med" len="med"/>
            </a:ln>
            <a:effec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prstClr val="black"/>
                </a:solidFill>
              </a:endParaRPr>
            </a:p>
          </p:txBody>
        </p:sp>
        <p:sp>
          <p:nvSpPr>
            <p:cNvPr id="23" name="Line 15"/>
            <p:cNvSpPr>
              <a:spLocks noChangeShapeType="1"/>
            </p:cNvSpPr>
            <p:nvPr/>
          </p:nvSpPr>
          <p:spPr bwMode="auto">
            <a:xfrm>
              <a:off x="3962400" y="4305192"/>
              <a:ext cx="0" cy="685707"/>
            </a:xfrm>
            <a:prstGeom prst="line">
              <a:avLst/>
            </a:prstGeom>
            <a:noFill/>
            <a:ln w="9525">
              <a:solidFill>
                <a:srgbClr val="000080"/>
              </a:solidFill>
              <a:round/>
              <a:headEnd/>
              <a:tailEnd type="triangle" w="med" len="med"/>
            </a:ln>
            <a:effec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prstClr val="black"/>
                </a:solidFill>
              </a:endParaRPr>
            </a:p>
          </p:txBody>
        </p:sp>
        <p:sp>
          <p:nvSpPr>
            <p:cNvPr id="24" name="Line 16"/>
            <p:cNvSpPr>
              <a:spLocks noChangeShapeType="1"/>
            </p:cNvSpPr>
            <p:nvPr/>
          </p:nvSpPr>
          <p:spPr bwMode="auto">
            <a:xfrm>
              <a:off x="2019300" y="4876615"/>
              <a:ext cx="0" cy="685707"/>
            </a:xfrm>
            <a:prstGeom prst="line">
              <a:avLst/>
            </a:prstGeom>
            <a:noFill/>
            <a:ln w="9525">
              <a:solidFill>
                <a:srgbClr val="000080"/>
              </a:solidFill>
              <a:round/>
              <a:headEnd/>
              <a:tailEnd type="triangle" w="med" len="med"/>
            </a:ln>
            <a:effec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prstClr val="black"/>
                </a:solidFill>
              </a:endParaRPr>
            </a:p>
          </p:txBody>
        </p:sp>
        <p:sp>
          <p:nvSpPr>
            <p:cNvPr id="26" name="Line 17"/>
            <p:cNvSpPr>
              <a:spLocks noChangeShapeType="1"/>
            </p:cNvSpPr>
            <p:nvPr/>
          </p:nvSpPr>
          <p:spPr bwMode="auto">
            <a:xfrm>
              <a:off x="3962400" y="5448037"/>
              <a:ext cx="0" cy="685707"/>
            </a:xfrm>
            <a:prstGeom prst="line">
              <a:avLst/>
            </a:prstGeom>
            <a:noFill/>
            <a:ln w="9525">
              <a:solidFill>
                <a:srgbClr val="000080"/>
              </a:solidFill>
              <a:round/>
              <a:headEnd/>
              <a:tailEnd type="triangle" w="med" len="med"/>
            </a:ln>
            <a:effec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prstClr val="black"/>
                </a:solidFill>
              </a:endParaRPr>
            </a:p>
          </p:txBody>
        </p:sp>
        <p:sp>
          <p:nvSpPr>
            <p:cNvPr id="27" name="Line 18"/>
            <p:cNvSpPr>
              <a:spLocks noChangeShapeType="1"/>
            </p:cNvSpPr>
            <p:nvPr/>
          </p:nvSpPr>
          <p:spPr bwMode="auto">
            <a:xfrm>
              <a:off x="2019300" y="6019460"/>
              <a:ext cx="0" cy="342854"/>
            </a:xfrm>
            <a:prstGeom prst="line">
              <a:avLst/>
            </a:prstGeom>
            <a:noFill/>
            <a:ln w="9525">
              <a:solidFill>
                <a:srgbClr val="000080"/>
              </a:solidFill>
              <a:round/>
              <a:headEnd/>
              <a:tailEnd/>
            </a:ln>
            <a:effec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prstClr val="black"/>
                </a:solidFill>
              </a:endParaRPr>
            </a:p>
          </p:txBody>
        </p:sp>
        <p:sp>
          <p:nvSpPr>
            <p:cNvPr id="28" name="Line 19"/>
            <p:cNvSpPr>
              <a:spLocks noChangeShapeType="1"/>
            </p:cNvSpPr>
            <p:nvPr/>
          </p:nvSpPr>
          <p:spPr bwMode="auto">
            <a:xfrm>
              <a:off x="2019300" y="6362313"/>
              <a:ext cx="1143000" cy="0"/>
            </a:xfrm>
            <a:prstGeom prst="line">
              <a:avLst/>
            </a:prstGeom>
            <a:noFill/>
            <a:ln w="9525">
              <a:solidFill>
                <a:srgbClr val="000080"/>
              </a:solidFill>
              <a:round/>
              <a:headEnd/>
              <a:tailEnd type="triangle" w="med" len="med"/>
            </a:ln>
            <a:effec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prstClr val="black"/>
                </a:solidFill>
              </a:endParaRPr>
            </a:p>
          </p:txBody>
        </p:sp>
      </p:grpSp>
    </p:spTree>
    <p:extLst>
      <p:ext uri="{BB962C8B-B14F-4D97-AF65-F5344CB8AC3E}">
        <p14:creationId xmlns:p14="http://schemas.microsoft.com/office/powerpoint/2010/main" val="1191745410"/>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pPr algn="r">
              <a:lnSpc>
                <a:spcPct val="115000"/>
              </a:lnSpc>
              <a:spcBef>
                <a:spcPts val="0"/>
              </a:spcBef>
            </a:pPr>
            <a:r>
              <a:rPr lang="en-US" u="sng" dirty="0" smtClean="0">
                <a:ea typeface="Times New Roman"/>
                <a:cs typeface="Times New Roman"/>
              </a:rPr>
              <a:t>3 Stage Model</a:t>
            </a:r>
          </a:p>
          <a:p>
            <a:pPr algn="r">
              <a:lnSpc>
                <a:spcPct val="115000"/>
              </a:lnSpc>
              <a:spcBef>
                <a:spcPts val="0"/>
              </a:spcBef>
            </a:pPr>
            <a:r>
              <a:rPr lang="en-US" dirty="0" smtClean="0">
                <a:ea typeface="Times New Roman"/>
                <a:cs typeface="Times New Roman"/>
              </a:rPr>
              <a:t>Risk and Reframe</a:t>
            </a:r>
          </a:p>
          <a:p>
            <a:pPr algn="r">
              <a:lnSpc>
                <a:spcPct val="115000"/>
              </a:lnSpc>
              <a:spcBef>
                <a:spcPts val="0"/>
              </a:spcBef>
            </a:pPr>
            <a:r>
              <a:rPr lang="en-US" dirty="0" smtClean="0">
                <a:ea typeface="Times New Roman"/>
                <a:cs typeface="Times New Roman"/>
              </a:rPr>
              <a:t>Question and Connect</a:t>
            </a:r>
          </a:p>
          <a:p>
            <a:pPr algn="r">
              <a:lnSpc>
                <a:spcPct val="115000"/>
              </a:lnSpc>
              <a:spcBef>
                <a:spcPts val="0"/>
              </a:spcBef>
            </a:pPr>
            <a:r>
              <a:rPr lang="en-US" dirty="0" smtClean="0">
                <a:ea typeface="Times New Roman"/>
                <a:cs typeface="Times New Roman"/>
              </a:rPr>
              <a:t>Mindset and Stance</a:t>
            </a:r>
            <a:endParaRPr lang="en-US" dirty="0">
              <a:ea typeface="Times New Roman"/>
              <a:cs typeface="Times New Roman"/>
            </a:endParaRPr>
          </a:p>
        </p:txBody>
      </p:sp>
      <p:graphicFrame>
        <p:nvGraphicFramePr>
          <p:cNvPr id="26" name="Content Placeholder 3"/>
          <p:cNvGraphicFramePr>
            <a:graphicFrameLocks/>
          </p:cNvGraphicFramePr>
          <p:nvPr>
            <p:extLst>
              <p:ext uri="{D42A27DB-BD31-4B8C-83A1-F6EECF244321}">
                <p14:modId xmlns:p14="http://schemas.microsoft.com/office/powerpoint/2010/main" val="2363299728"/>
              </p:ext>
            </p:extLst>
          </p:nvPr>
        </p:nvGraphicFramePr>
        <p:xfrm>
          <a:off x="228600" y="457200"/>
          <a:ext cx="51054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8186375"/>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Contemporary Photo Albu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10.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ontemporary Photo Albu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17159</TotalTime>
  <Words>3662</Words>
  <Application>Microsoft Office PowerPoint</Application>
  <PresentationFormat>On-screen Show (4:3)</PresentationFormat>
  <Paragraphs>255</Paragraphs>
  <Slides>39</Slides>
  <Notes>37</Notes>
  <HiddenSlides>0</HiddenSlides>
  <MMClips>4</MMClips>
  <ScaleCrop>false</ScaleCrop>
  <HeadingPairs>
    <vt:vector size="6" baseType="variant">
      <vt:variant>
        <vt:lpstr>Theme</vt:lpstr>
      </vt:variant>
      <vt:variant>
        <vt:i4>10</vt:i4>
      </vt:variant>
      <vt:variant>
        <vt:lpstr>Embedded OLE Servers</vt:lpstr>
      </vt:variant>
      <vt:variant>
        <vt:i4>1</vt:i4>
      </vt:variant>
      <vt:variant>
        <vt:lpstr>Slide Titles</vt:lpstr>
      </vt:variant>
      <vt:variant>
        <vt:i4>39</vt:i4>
      </vt:variant>
    </vt:vector>
  </HeadingPairs>
  <TitlesOfParts>
    <vt:vector size="50" baseType="lpstr">
      <vt:lpstr>Contemporary Photo Album</vt:lpstr>
      <vt:lpstr>Default Design</vt:lpstr>
      <vt:lpstr>2_Default Design</vt:lpstr>
      <vt:lpstr>1_Contemporary Photo Album</vt:lpstr>
      <vt:lpstr>Office Theme</vt:lpstr>
      <vt:lpstr>1_Default Design</vt:lpstr>
      <vt:lpstr>1_ Black </vt:lpstr>
      <vt:lpstr> Black </vt:lpstr>
      <vt:lpstr>4_Office Theme</vt:lpstr>
      <vt:lpstr>Blank Presentation</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complex, executive-level cognitive process</vt:lpstr>
      <vt:lpstr>PowerPoint Presentation</vt:lpstr>
      <vt:lpstr>Frame Shifting </vt:lpstr>
      <vt:lpstr>Risk and Reframe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Creative Stance</vt:lpstr>
      <vt:lpstr>PowerPoint Presentation</vt:lpstr>
      <vt:lpstr>PowerPoint Presentation</vt:lpstr>
      <vt:lpstr>PowerPoint Presentation</vt:lpstr>
      <vt:lpstr>PowerPoint Presentation</vt:lpstr>
      <vt:lpstr>PowerPoint Presentation</vt:lpstr>
      <vt:lpstr>Infuse into the Scope/Sequence</vt:lpstr>
      <vt:lpstr>Teaching for Creativity: Tweaks and Small Shifts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Five Core Questions for Creativity Development:</vt:lpstr>
      <vt:lpstr>PowerPoint Presentation</vt:lpstr>
      <vt:lpstr>PowerPoint Presentation</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Raymond E Veon 7</dc:creator>
  <cp:lastModifiedBy>Raymond E Veon 7</cp:lastModifiedBy>
  <cp:revision>81</cp:revision>
  <cp:lastPrinted>2014-03-16T19:43:40Z</cp:lastPrinted>
  <dcterms:created xsi:type="dcterms:W3CDTF">2013-03-02T23:09:15Z</dcterms:created>
  <dcterms:modified xsi:type="dcterms:W3CDTF">2014-03-29T16:06:36Z</dcterms:modified>
</cp:coreProperties>
</file>